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58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2000240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для педагогов: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«Актуальность профессии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современной образовательной школе»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215057" y="4319150"/>
            <a:ext cx="27146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одготовили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Иванова Г.Ш.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Хайирбекова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З.С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СШ № 29\Downloads\90e851d10c8b41e809096fff311743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212" y="4000504"/>
            <a:ext cx="3572547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052736"/>
            <a:ext cx="77867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наиболее важных условий успешности инклюзивного образования, является наличие системы сопровождения и поддержки детей с ограниченными возможностями здоровья (ОВЗ), в частности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сопровождение.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(англ.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наставник, опекун; лат.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tueor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наблюдаю, забочусь) – новая специальность в нашем образовании. Понятие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пришло в Россию из Великобритании.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Сегодня детям с ОВЗ и/или инвалидностью вовсе не обязательно обучаться в специальных учреждениях, они могут получить образование и лучше адаптироваться к жизни в обычном образовательном учреждении.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54-20211129_181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509120"/>
            <a:ext cx="31183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052736"/>
            <a:ext cx="785818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в России должность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официально закреплена в числе должностей работников общего, высшего и дополнительного профессионального образования (приказы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Минздравсоцразвития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 от 5 мая 2008 г. № 216-н и 217-н, зарегистрированные в Минюсте РФ 22 мая 2008 г. под № 11 731 и № 11 725 соответственно).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соответствии с пунктом 16 Правил разработки и утверждения профессиональных стандартов, утвержденных постановлением Правительства Российской Федерации от 22 января 2013 г. №23 (Собрание законодательства Российской Федерации, 2013, №4, ст. 293; 2014, № 39, ст. 5266; 2016, №21, ст.3002) утвержден профессиональный стандарт «Специалист в области воспитания».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СШ № 29\Downloads\full_jO0McZO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899943"/>
            <a:ext cx="1990772" cy="1990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helovechki_0-768x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644" y="2607463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571480"/>
            <a:ext cx="778674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Цель деятельности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заключается в успешном включении ребенка с ОВЗ в среду образовательного учреждения, которая должна определяться с точки зрения его развития: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когнитивной (познавательной) сферы: знаний и навыков;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коммуникативной сферы: умения общаться;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*эмоциональной сферы: психологической адаптации к процессу;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*самостоятельности.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Достижение обозначенной цели возможно при решении следующих задач: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*создание условий для успешного обучения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*создание условий для успешной социализации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*максимальное раскрытие потенциала его личности.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Перечисленные задачи достигаются следующими средствами: организация и адаптация жизненного пространства: рабочего места, места отдыха и других мест, где бывает ребенок;  понимание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преподавателем зон ближайшего развития  обучающегося с особенностями развития, опора на его внутренние, скрытые ресурсы, дозирование нагрузки, адаптация учебного материала, адаптация учебных пособий.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928670"/>
            <a:ext cx="78581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Совместное обучение детей с разным уровнем возможностей позитивно по следующим причинам: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-дети учатся взаимодействовать друг с другом, они получают уникальный опыт взаимоотношений;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 ребенка с инвалидностью обучение среди обычных детей дает возможность адаптироваться к социуму;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 здоровых детей формируется способность сопереживать и оказывать поддержку «слабым»  дает возможность обрести опыт толерантности, внимательного отношения и заботы к другим людям;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-успех совместного обучения несет в себе много радости – как для самих детей с инвалидностью, так и для их родителей, для которых успешность их ребенка – это прорыв на пути к нормализации жизни семьи и ее социальной адаптации в обществе.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kooperat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643446"/>
            <a:ext cx="267932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785794"/>
            <a:ext cx="77867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тесном активном сотрудничестве с преподавателем, специалистами и родителями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создать для ребенка благоприятную среду для успешной учебы и социальной адаптации.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Сопровождение детей с ОВЗ предъявляет особые требования к профессиональной и личностной подготовке специалистов, работающих в системе инклюзии, в частности:  к знанию и пониманию того, что такое инклюзивное образование,  в чем его отличие от традиционных форм образования; к знанию психологических закономерностей и особенностей возрастного и личностного развития ребенка;  к навыкам анализа особенностей взаимодействия и взаимовлияния ребенка с ОВЗ и/или инвалидностью и социального окружения;  к умению реализовать различные способы педагогического  взаимодействия между всеми субъектами образовательной среды.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Таким образом, в условиях инклюзивной образовательной практики,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тьюторское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сопровождение жизненно необходимо.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1641945134_75-damion-club-p-inklyuziya-fon-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36615"/>
            <a:ext cx="981522" cy="945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643866" cy="207170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4" descr="https://dou4.lmn.su/images/re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СШ № 29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00372"/>
            <a:ext cx="2889891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СШ № 29</dc:creator>
  <cp:lastModifiedBy>СШ № 29</cp:lastModifiedBy>
  <cp:revision>16</cp:revision>
  <dcterms:created xsi:type="dcterms:W3CDTF">2022-11-22T04:50:23Z</dcterms:created>
  <dcterms:modified xsi:type="dcterms:W3CDTF">2022-11-23T12:52:33Z</dcterms:modified>
</cp:coreProperties>
</file>