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smekalin</cp:lastModifiedBy>
  <cp:revision>14</cp:revision>
  <dcterms:created xsi:type="dcterms:W3CDTF">2020-03-16T09:47:13Z</dcterms:created>
  <dcterms:modified xsi:type="dcterms:W3CDTF">2020-12-14T05:25:21Z</dcterms:modified>
</cp:coreProperties>
</file>