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57" r:id="rId3"/>
    <p:sldId id="470" r:id="rId4"/>
    <p:sldId id="485" r:id="rId5"/>
    <p:sldId id="495" r:id="rId6"/>
    <p:sldId id="496" r:id="rId7"/>
    <p:sldId id="494" r:id="rId8"/>
    <p:sldId id="486" r:id="rId9"/>
    <p:sldId id="487" r:id="rId10"/>
    <p:sldId id="432" r:id="rId11"/>
    <p:sldId id="467" r:id="rId12"/>
    <p:sldId id="299" r:id="rId13"/>
    <p:sldId id="278" r:id="rId14"/>
    <p:sldId id="359" r:id="rId15"/>
    <p:sldId id="267" r:id="rId16"/>
    <p:sldId id="282" r:id="rId17"/>
    <p:sldId id="482" r:id="rId18"/>
    <p:sldId id="528" r:id="rId19"/>
    <p:sldId id="530" r:id="rId20"/>
    <p:sldId id="531" r:id="rId21"/>
    <p:sldId id="533" r:id="rId22"/>
    <p:sldId id="526" r:id="rId23"/>
    <p:sldId id="527" r:id="rId24"/>
    <p:sldId id="516" r:id="rId25"/>
    <p:sldId id="534" r:id="rId26"/>
    <p:sldId id="535" r:id="rId27"/>
    <p:sldId id="492" r:id="rId28"/>
    <p:sldId id="287" r:id="rId29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61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49798-F8EC-401A-9B72-EFE14D56B264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AF33D2E2-B6E9-48EC-BCFA-0152B9C0414C}">
      <dgm:prSet phldrT="[Текст]"/>
      <dgm:spPr/>
      <dgm:t>
        <a:bodyPr/>
        <a:lstStyle/>
        <a:p>
          <a:r>
            <a:rPr lang="ru-RU" dirty="0"/>
            <a:t>ГИА -9</a:t>
          </a:r>
        </a:p>
        <a:p>
          <a:r>
            <a:rPr lang="ru-RU" dirty="0"/>
            <a:t>(ОГЭ - математика, русский язык  +     2 по выбору)</a:t>
          </a:r>
        </a:p>
      </dgm:t>
    </dgm:pt>
    <dgm:pt modelId="{2E75C1F5-417A-4A7F-9668-8EB52FF9A5CC}" type="parTrans" cxnId="{BA2B6AD9-B636-413D-9411-D7E35F081219}">
      <dgm:prSet/>
      <dgm:spPr/>
      <dgm:t>
        <a:bodyPr/>
        <a:lstStyle/>
        <a:p>
          <a:endParaRPr lang="ru-RU"/>
        </a:p>
      </dgm:t>
    </dgm:pt>
    <dgm:pt modelId="{24D49F12-F2C0-4C5B-A12E-EFECBCBB5EE9}" type="sibTrans" cxnId="{BA2B6AD9-B636-413D-9411-D7E35F081219}">
      <dgm:prSet/>
      <dgm:spPr/>
      <dgm:t>
        <a:bodyPr/>
        <a:lstStyle/>
        <a:p>
          <a:endParaRPr lang="ru-RU"/>
        </a:p>
      </dgm:t>
    </dgm:pt>
    <dgm:pt modelId="{9DAADE76-8A69-42C7-A042-5E6F4E88F9A0}">
      <dgm:prSet/>
      <dgm:spPr/>
      <dgm:t>
        <a:bodyPr/>
        <a:lstStyle/>
        <a:p>
          <a:r>
            <a:rPr lang="ru-RU" dirty="0"/>
            <a:t>Аттестат об основном общем образовании</a:t>
          </a:r>
        </a:p>
      </dgm:t>
    </dgm:pt>
    <dgm:pt modelId="{8EF0AEC3-23CD-48E0-996C-11D5EF224935}" type="parTrans" cxnId="{2DC6C74F-084A-42DE-8D74-9CB6AF170E0B}">
      <dgm:prSet/>
      <dgm:spPr/>
      <dgm:t>
        <a:bodyPr/>
        <a:lstStyle/>
        <a:p>
          <a:endParaRPr lang="ru-RU"/>
        </a:p>
      </dgm:t>
    </dgm:pt>
    <dgm:pt modelId="{81DC08CB-ED75-467D-94F5-CFFA99CE8248}" type="sibTrans" cxnId="{2DC6C74F-084A-42DE-8D74-9CB6AF170E0B}">
      <dgm:prSet/>
      <dgm:spPr/>
      <dgm:t>
        <a:bodyPr/>
        <a:lstStyle/>
        <a:p>
          <a:endParaRPr lang="ru-RU"/>
        </a:p>
      </dgm:t>
    </dgm:pt>
    <dgm:pt modelId="{37CCDFD4-8011-4C34-84DC-9CD51DF905CD}" type="pres">
      <dgm:prSet presAssocID="{79C49798-F8EC-401A-9B72-EFE14D56B264}" presName="CompostProcess" presStyleCnt="0">
        <dgm:presLayoutVars>
          <dgm:dir/>
          <dgm:resizeHandles val="exact"/>
        </dgm:presLayoutVars>
      </dgm:prSet>
      <dgm:spPr/>
    </dgm:pt>
    <dgm:pt modelId="{0ACFFD27-E787-4D88-AD21-0A9341107F10}" type="pres">
      <dgm:prSet presAssocID="{79C49798-F8EC-401A-9B72-EFE14D56B264}" presName="arrow" presStyleLbl="bgShp" presStyleIdx="0" presStyleCnt="1" custLinFactNeighborX="297" custLinFactNeighborY="-744"/>
      <dgm:spPr/>
    </dgm:pt>
    <dgm:pt modelId="{1E809BCC-3A6E-44A1-AC94-9F548A9410F5}" type="pres">
      <dgm:prSet presAssocID="{79C49798-F8EC-401A-9B72-EFE14D56B264}" presName="linearProcess" presStyleCnt="0"/>
      <dgm:spPr/>
    </dgm:pt>
    <dgm:pt modelId="{03262375-66FA-4A5A-A79E-AB75AC839676}" type="pres">
      <dgm:prSet presAssocID="{AF33D2E2-B6E9-48EC-BCFA-0152B9C0414C}" presName="textNode" presStyleLbl="node1" presStyleIdx="0" presStyleCnt="2" custLinFactNeighborY="686">
        <dgm:presLayoutVars>
          <dgm:bulletEnabled val="1"/>
        </dgm:presLayoutVars>
      </dgm:prSet>
      <dgm:spPr/>
    </dgm:pt>
    <dgm:pt modelId="{A7D440A6-840B-4AA2-9BA5-C6D4060EE527}" type="pres">
      <dgm:prSet presAssocID="{24D49F12-F2C0-4C5B-A12E-EFECBCBB5EE9}" presName="sibTrans" presStyleCnt="0"/>
      <dgm:spPr/>
    </dgm:pt>
    <dgm:pt modelId="{902B4E1B-D19B-4C71-AE66-3339BA6695B1}" type="pres">
      <dgm:prSet presAssocID="{9DAADE76-8A69-42C7-A042-5E6F4E88F9A0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150A519-03EC-482B-98B0-36C2302B97C6}" type="presOf" srcId="{AF33D2E2-B6E9-48EC-BCFA-0152B9C0414C}" destId="{03262375-66FA-4A5A-A79E-AB75AC839676}" srcOrd="0" destOrd="0" presId="urn:microsoft.com/office/officeart/2005/8/layout/hProcess9"/>
    <dgm:cxn modelId="{93AFEC6D-F4C1-4AE1-BDD8-BC10DC0216E5}" type="presOf" srcId="{79C49798-F8EC-401A-9B72-EFE14D56B264}" destId="{37CCDFD4-8011-4C34-84DC-9CD51DF905CD}" srcOrd="0" destOrd="0" presId="urn:microsoft.com/office/officeart/2005/8/layout/hProcess9"/>
    <dgm:cxn modelId="{2DC6C74F-084A-42DE-8D74-9CB6AF170E0B}" srcId="{79C49798-F8EC-401A-9B72-EFE14D56B264}" destId="{9DAADE76-8A69-42C7-A042-5E6F4E88F9A0}" srcOrd="1" destOrd="0" parTransId="{8EF0AEC3-23CD-48E0-996C-11D5EF224935}" sibTransId="{81DC08CB-ED75-467D-94F5-CFFA99CE8248}"/>
    <dgm:cxn modelId="{BA2B6AD9-B636-413D-9411-D7E35F081219}" srcId="{79C49798-F8EC-401A-9B72-EFE14D56B264}" destId="{AF33D2E2-B6E9-48EC-BCFA-0152B9C0414C}" srcOrd="0" destOrd="0" parTransId="{2E75C1F5-417A-4A7F-9668-8EB52FF9A5CC}" sibTransId="{24D49F12-F2C0-4C5B-A12E-EFECBCBB5EE9}"/>
    <dgm:cxn modelId="{1DFBC7E7-FD5A-494C-A727-21BCB82A1274}" type="presOf" srcId="{9DAADE76-8A69-42C7-A042-5E6F4E88F9A0}" destId="{902B4E1B-D19B-4C71-AE66-3339BA6695B1}" srcOrd="0" destOrd="0" presId="urn:microsoft.com/office/officeart/2005/8/layout/hProcess9"/>
    <dgm:cxn modelId="{33A86B92-0F12-4D2F-80FE-687FF688AC6C}" type="presParOf" srcId="{37CCDFD4-8011-4C34-84DC-9CD51DF905CD}" destId="{0ACFFD27-E787-4D88-AD21-0A9341107F10}" srcOrd="0" destOrd="0" presId="urn:microsoft.com/office/officeart/2005/8/layout/hProcess9"/>
    <dgm:cxn modelId="{814DA6DE-501C-4FAC-ABB7-F6BD07D55AC4}" type="presParOf" srcId="{37CCDFD4-8011-4C34-84DC-9CD51DF905CD}" destId="{1E809BCC-3A6E-44A1-AC94-9F548A9410F5}" srcOrd="1" destOrd="0" presId="urn:microsoft.com/office/officeart/2005/8/layout/hProcess9"/>
    <dgm:cxn modelId="{01FDBCD1-2A31-40DC-92EA-F5252987D9AC}" type="presParOf" srcId="{1E809BCC-3A6E-44A1-AC94-9F548A9410F5}" destId="{03262375-66FA-4A5A-A79E-AB75AC839676}" srcOrd="0" destOrd="0" presId="urn:microsoft.com/office/officeart/2005/8/layout/hProcess9"/>
    <dgm:cxn modelId="{27D2A487-81E7-455C-8E45-90B88C119F9C}" type="presParOf" srcId="{1E809BCC-3A6E-44A1-AC94-9F548A9410F5}" destId="{A7D440A6-840B-4AA2-9BA5-C6D4060EE527}" srcOrd="1" destOrd="0" presId="urn:microsoft.com/office/officeart/2005/8/layout/hProcess9"/>
    <dgm:cxn modelId="{431CCF96-3D04-4B7C-AA9E-B203EFA4AC06}" type="presParOf" srcId="{1E809BCC-3A6E-44A1-AC94-9F548A9410F5}" destId="{902B4E1B-D19B-4C71-AE66-3339BA6695B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8F4CA1-ED3D-4F93-B792-CA29E6762410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D4237D-3072-4FF6-88E0-5FAC5A56233D}">
      <dgm:prSet phldrT="[Текст]"/>
      <dgm:spPr/>
      <dgm:t>
        <a:bodyPr/>
        <a:lstStyle/>
        <a:p>
          <a:r>
            <a:rPr lang="ru-RU" dirty="0"/>
            <a:t>Оценка в аттестат</a:t>
          </a:r>
        </a:p>
      </dgm:t>
    </dgm:pt>
    <dgm:pt modelId="{0C95E8E8-20DD-46FB-82C2-F9B5D37E6406}" type="parTrans" cxnId="{DA83D320-4EF4-44F2-BE82-073BD8FE6886}">
      <dgm:prSet/>
      <dgm:spPr/>
      <dgm:t>
        <a:bodyPr/>
        <a:lstStyle/>
        <a:p>
          <a:endParaRPr lang="ru-RU"/>
        </a:p>
      </dgm:t>
    </dgm:pt>
    <dgm:pt modelId="{AC684D46-1832-4AF2-A987-FC2A37056A51}" type="sibTrans" cxnId="{DA83D320-4EF4-44F2-BE82-073BD8FE6886}">
      <dgm:prSet/>
      <dgm:spPr/>
      <dgm:t>
        <a:bodyPr/>
        <a:lstStyle/>
        <a:p>
          <a:endParaRPr lang="ru-RU"/>
        </a:p>
      </dgm:t>
    </dgm:pt>
    <dgm:pt modelId="{9C5F276F-516B-478C-875B-D43F80FB7896}">
      <dgm:prSet phldrT="[Текст]"/>
      <dgm:spPr/>
      <dgm:t>
        <a:bodyPr/>
        <a:lstStyle/>
        <a:p>
          <a:r>
            <a:rPr lang="ru-RU" dirty="0"/>
            <a:t>Математика</a:t>
          </a:r>
        </a:p>
        <a:p>
          <a:r>
            <a:rPr lang="ru-RU" dirty="0"/>
            <a:t> оценка за экзамен</a:t>
          </a:r>
        </a:p>
      </dgm:t>
    </dgm:pt>
    <dgm:pt modelId="{ED0BE241-B164-4D11-BB05-3BA76805F861}" type="parTrans" cxnId="{29344BF5-21D2-459B-8C9A-3E6923545B9D}">
      <dgm:prSet/>
      <dgm:spPr/>
      <dgm:t>
        <a:bodyPr/>
        <a:lstStyle/>
        <a:p>
          <a:endParaRPr lang="ru-RU"/>
        </a:p>
      </dgm:t>
    </dgm:pt>
    <dgm:pt modelId="{FFFFF7EB-C66A-4840-B03E-8D1083D0EB70}" type="sibTrans" cxnId="{29344BF5-21D2-459B-8C9A-3E6923545B9D}">
      <dgm:prSet/>
      <dgm:spPr/>
      <dgm:t>
        <a:bodyPr/>
        <a:lstStyle/>
        <a:p>
          <a:endParaRPr lang="ru-RU"/>
        </a:p>
      </dgm:t>
    </dgm:pt>
    <dgm:pt modelId="{4C92DFC9-A4BB-4B60-A479-6439BA1F6730}">
      <dgm:prSet phldrT="[Текст]"/>
      <dgm:spPr/>
      <dgm:t>
        <a:bodyPr/>
        <a:lstStyle/>
        <a:p>
          <a:r>
            <a:rPr lang="ru-RU"/>
            <a:t>Алгебра оценка за год</a:t>
          </a:r>
          <a:endParaRPr lang="ru-RU" dirty="0"/>
        </a:p>
      </dgm:t>
    </dgm:pt>
    <dgm:pt modelId="{A53058A4-CF5F-4DB4-8BE8-16DC4CB0957A}" type="parTrans" cxnId="{B3563BF8-0FC7-47FD-916A-CDD8AD36F48D}">
      <dgm:prSet/>
      <dgm:spPr/>
      <dgm:t>
        <a:bodyPr/>
        <a:lstStyle/>
        <a:p>
          <a:endParaRPr lang="ru-RU"/>
        </a:p>
      </dgm:t>
    </dgm:pt>
    <dgm:pt modelId="{93D6519B-B399-4EE5-ADDC-DFCCE8AD7E1E}" type="sibTrans" cxnId="{B3563BF8-0FC7-47FD-916A-CDD8AD36F48D}">
      <dgm:prSet/>
      <dgm:spPr/>
      <dgm:t>
        <a:bodyPr/>
        <a:lstStyle/>
        <a:p>
          <a:endParaRPr lang="ru-RU"/>
        </a:p>
      </dgm:t>
    </dgm:pt>
    <dgm:pt modelId="{6D73F500-A53B-44BB-BA8D-5F0CB759FE7C}">
      <dgm:prSet phldrT="[Текст]"/>
      <dgm:spPr/>
      <dgm:t>
        <a:bodyPr/>
        <a:lstStyle/>
        <a:p>
          <a:r>
            <a:rPr lang="ru-RU" dirty="0"/>
            <a:t>Геометрия оценка за год</a:t>
          </a:r>
        </a:p>
      </dgm:t>
    </dgm:pt>
    <dgm:pt modelId="{BBC1A045-E74C-48C9-923C-8BA45FCC9DC3}" type="parTrans" cxnId="{771572D0-569B-4121-950A-1EAC72FC2A5E}">
      <dgm:prSet/>
      <dgm:spPr/>
      <dgm:t>
        <a:bodyPr/>
        <a:lstStyle/>
        <a:p>
          <a:endParaRPr lang="ru-RU"/>
        </a:p>
      </dgm:t>
    </dgm:pt>
    <dgm:pt modelId="{03D04CD5-38A3-4DCD-99F2-40DA27AE1A36}" type="sibTrans" cxnId="{771572D0-569B-4121-950A-1EAC72FC2A5E}">
      <dgm:prSet/>
      <dgm:spPr/>
      <dgm:t>
        <a:bodyPr/>
        <a:lstStyle/>
        <a:p>
          <a:endParaRPr lang="ru-RU"/>
        </a:p>
      </dgm:t>
    </dgm:pt>
    <dgm:pt modelId="{A11F59AD-7BB6-4C9B-8AD4-C0CA41FBDE07}">
      <dgm:prSet phldrT="[Текст]"/>
      <dgm:spPr/>
      <dgm:t>
        <a:bodyPr/>
        <a:lstStyle/>
        <a:p>
          <a:r>
            <a:rPr lang="ru-RU"/>
            <a:t>Остальные предметы</a:t>
          </a:r>
        </a:p>
        <a:p>
          <a:r>
            <a:rPr lang="ru-RU"/>
            <a:t>оценка за экзамен</a:t>
          </a:r>
          <a:endParaRPr lang="ru-RU" dirty="0"/>
        </a:p>
      </dgm:t>
    </dgm:pt>
    <dgm:pt modelId="{E7923024-32EA-44FD-9598-F0043D6F2855}" type="parTrans" cxnId="{730695E3-0475-4467-B2BC-BFC99538555F}">
      <dgm:prSet/>
      <dgm:spPr/>
      <dgm:t>
        <a:bodyPr/>
        <a:lstStyle/>
        <a:p>
          <a:endParaRPr lang="ru-RU"/>
        </a:p>
      </dgm:t>
    </dgm:pt>
    <dgm:pt modelId="{6E81B425-0473-4A60-B98A-B745112EE6AF}" type="sibTrans" cxnId="{730695E3-0475-4467-B2BC-BFC99538555F}">
      <dgm:prSet/>
      <dgm:spPr/>
      <dgm:t>
        <a:bodyPr/>
        <a:lstStyle/>
        <a:p>
          <a:endParaRPr lang="ru-RU"/>
        </a:p>
      </dgm:t>
    </dgm:pt>
    <dgm:pt modelId="{A06A02B4-E1A1-4594-998F-8407A596800E}">
      <dgm:prSet phldrT="[Текст]"/>
      <dgm:spPr/>
      <dgm:t>
        <a:bodyPr/>
        <a:lstStyle/>
        <a:p>
          <a:r>
            <a:rPr lang="ru-RU"/>
            <a:t> Остальные предметы</a:t>
          </a:r>
        </a:p>
        <a:p>
          <a:r>
            <a:rPr lang="ru-RU"/>
            <a:t> оценка за год</a:t>
          </a:r>
          <a:endParaRPr lang="ru-RU" dirty="0"/>
        </a:p>
      </dgm:t>
    </dgm:pt>
    <dgm:pt modelId="{962F2D34-3B30-48DE-9482-C0D69CBF1B98}" type="parTrans" cxnId="{676C1916-B7AF-4407-B3B4-8A107B556711}">
      <dgm:prSet/>
      <dgm:spPr/>
      <dgm:t>
        <a:bodyPr/>
        <a:lstStyle/>
        <a:p>
          <a:endParaRPr lang="ru-RU"/>
        </a:p>
      </dgm:t>
    </dgm:pt>
    <dgm:pt modelId="{652DFD8B-2DB6-4306-A64E-E19A8C9AB7F5}" type="sibTrans" cxnId="{676C1916-B7AF-4407-B3B4-8A107B556711}">
      <dgm:prSet/>
      <dgm:spPr/>
      <dgm:t>
        <a:bodyPr/>
        <a:lstStyle/>
        <a:p>
          <a:endParaRPr lang="ru-RU"/>
        </a:p>
      </dgm:t>
    </dgm:pt>
    <dgm:pt modelId="{A879EC0C-EAF9-45EA-983F-C4BE978A4489}" type="pres">
      <dgm:prSet presAssocID="{628F4CA1-ED3D-4F93-B792-CA29E676241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5C56351-9CFA-447C-AAFC-68A5C25BE1E4}" type="pres">
      <dgm:prSet presAssocID="{FBD4237D-3072-4FF6-88E0-5FAC5A56233D}" presName="root1" presStyleCnt="0"/>
      <dgm:spPr/>
    </dgm:pt>
    <dgm:pt modelId="{6C7AC764-7FB1-4973-B45D-6ED24EBC7587}" type="pres">
      <dgm:prSet presAssocID="{FBD4237D-3072-4FF6-88E0-5FAC5A56233D}" presName="LevelOneTextNode" presStyleLbl="node0" presStyleIdx="0" presStyleCnt="1">
        <dgm:presLayoutVars>
          <dgm:chPref val="3"/>
        </dgm:presLayoutVars>
      </dgm:prSet>
      <dgm:spPr/>
    </dgm:pt>
    <dgm:pt modelId="{AD45FF63-8449-4B24-AEB1-016D93C06F10}" type="pres">
      <dgm:prSet presAssocID="{FBD4237D-3072-4FF6-88E0-5FAC5A56233D}" presName="level2hierChild" presStyleCnt="0"/>
      <dgm:spPr/>
    </dgm:pt>
    <dgm:pt modelId="{3BCB1BFE-C1CF-471A-9203-911845C573EC}" type="pres">
      <dgm:prSet presAssocID="{ED0BE241-B164-4D11-BB05-3BA76805F861}" presName="conn2-1" presStyleLbl="parChTrans1D2" presStyleIdx="0" presStyleCnt="2"/>
      <dgm:spPr/>
    </dgm:pt>
    <dgm:pt modelId="{982C27DD-431D-4998-8683-662C23CBB50B}" type="pres">
      <dgm:prSet presAssocID="{ED0BE241-B164-4D11-BB05-3BA76805F861}" presName="connTx" presStyleLbl="parChTrans1D2" presStyleIdx="0" presStyleCnt="2"/>
      <dgm:spPr/>
    </dgm:pt>
    <dgm:pt modelId="{536DBF00-73DF-4F2D-96EF-7E76E70F3C62}" type="pres">
      <dgm:prSet presAssocID="{9C5F276F-516B-478C-875B-D43F80FB7896}" presName="root2" presStyleCnt="0"/>
      <dgm:spPr/>
    </dgm:pt>
    <dgm:pt modelId="{11178DC1-A259-4FC4-94C0-A1E92CB8D3D0}" type="pres">
      <dgm:prSet presAssocID="{9C5F276F-516B-478C-875B-D43F80FB7896}" presName="LevelTwoTextNode" presStyleLbl="node2" presStyleIdx="0" presStyleCnt="2">
        <dgm:presLayoutVars>
          <dgm:chPref val="3"/>
        </dgm:presLayoutVars>
      </dgm:prSet>
      <dgm:spPr/>
    </dgm:pt>
    <dgm:pt modelId="{BBC046F5-779D-424D-8AF1-E9F60BBE3FBD}" type="pres">
      <dgm:prSet presAssocID="{9C5F276F-516B-478C-875B-D43F80FB7896}" presName="level3hierChild" presStyleCnt="0"/>
      <dgm:spPr/>
    </dgm:pt>
    <dgm:pt modelId="{55A5B7A1-5800-4346-9E0F-996E561D2136}" type="pres">
      <dgm:prSet presAssocID="{A53058A4-CF5F-4DB4-8BE8-16DC4CB0957A}" presName="conn2-1" presStyleLbl="parChTrans1D3" presStyleIdx="0" presStyleCnt="3"/>
      <dgm:spPr/>
    </dgm:pt>
    <dgm:pt modelId="{6442C338-451E-4B70-B50B-CFA3B3FD381A}" type="pres">
      <dgm:prSet presAssocID="{A53058A4-CF5F-4DB4-8BE8-16DC4CB0957A}" presName="connTx" presStyleLbl="parChTrans1D3" presStyleIdx="0" presStyleCnt="3"/>
      <dgm:spPr/>
    </dgm:pt>
    <dgm:pt modelId="{2EF7F8E3-DC00-44AD-98B1-FCAD26E15DE6}" type="pres">
      <dgm:prSet presAssocID="{4C92DFC9-A4BB-4B60-A479-6439BA1F6730}" presName="root2" presStyleCnt="0"/>
      <dgm:spPr/>
    </dgm:pt>
    <dgm:pt modelId="{28328867-5EB4-42A3-A2FB-7560C1A41BFF}" type="pres">
      <dgm:prSet presAssocID="{4C92DFC9-A4BB-4B60-A479-6439BA1F6730}" presName="LevelTwoTextNode" presStyleLbl="node3" presStyleIdx="0" presStyleCnt="3">
        <dgm:presLayoutVars>
          <dgm:chPref val="3"/>
        </dgm:presLayoutVars>
      </dgm:prSet>
      <dgm:spPr/>
    </dgm:pt>
    <dgm:pt modelId="{03F15190-3FE6-4045-A586-CE6ADA80BF06}" type="pres">
      <dgm:prSet presAssocID="{4C92DFC9-A4BB-4B60-A479-6439BA1F6730}" presName="level3hierChild" presStyleCnt="0"/>
      <dgm:spPr/>
    </dgm:pt>
    <dgm:pt modelId="{4FCAE5CA-14DD-46FD-A080-2A99156F1A7D}" type="pres">
      <dgm:prSet presAssocID="{BBC1A045-E74C-48C9-923C-8BA45FCC9DC3}" presName="conn2-1" presStyleLbl="parChTrans1D3" presStyleIdx="1" presStyleCnt="3"/>
      <dgm:spPr/>
    </dgm:pt>
    <dgm:pt modelId="{878B9584-B943-43EE-8184-0C8015953DE6}" type="pres">
      <dgm:prSet presAssocID="{BBC1A045-E74C-48C9-923C-8BA45FCC9DC3}" presName="connTx" presStyleLbl="parChTrans1D3" presStyleIdx="1" presStyleCnt="3"/>
      <dgm:spPr/>
    </dgm:pt>
    <dgm:pt modelId="{698CD3FD-DF9D-4635-B541-9765D0928376}" type="pres">
      <dgm:prSet presAssocID="{6D73F500-A53B-44BB-BA8D-5F0CB759FE7C}" presName="root2" presStyleCnt="0"/>
      <dgm:spPr/>
    </dgm:pt>
    <dgm:pt modelId="{5591F12A-8E97-485F-A7EF-2CBD1E30D74A}" type="pres">
      <dgm:prSet presAssocID="{6D73F500-A53B-44BB-BA8D-5F0CB759FE7C}" presName="LevelTwoTextNode" presStyleLbl="node3" presStyleIdx="1" presStyleCnt="3">
        <dgm:presLayoutVars>
          <dgm:chPref val="3"/>
        </dgm:presLayoutVars>
      </dgm:prSet>
      <dgm:spPr/>
    </dgm:pt>
    <dgm:pt modelId="{768B9E67-2A41-49D6-A5E3-031C55F6A717}" type="pres">
      <dgm:prSet presAssocID="{6D73F500-A53B-44BB-BA8D-5F0CB759FE7C}" presName="level3hierChild" presStyleCnt="0"/>
      <dgm:spPr/>
    </dgm:pt>
    <dgm:pt modelId="{A57B4513-202F-4070-B239-99C6949522B2}" type="pres">
      <dgm:prSet presAssocID="{E7923024-32EA-44FD-9598-F0043D6F2855}" presName="conn2-1" presStyleLbl="parChTrans1D2" presStyleIdx="1" presStyleCnt="2"/>
      <dgm:spPr/>
    </dgm:pt>
    <dgm:pt modelId="{D67541FA-36D9-49A6-883E-4A324D4D30AB}" type="pres">
      <dgm:prSet presAssocID="{E7923024-32EA-44FD-9598-F0043D6F2855}" presName="connTx" presStyleLbl="parChTrans1D2" presStyleIdx="1" presStyleCnt="2"/>
      <dgm:spPr/>
    </dgm:pt>
    <dgm:pt modelId="{721D90FA-8033-413C-A364-AB3428B68789}" type="pres">
      <dgm:prSet presAssocID="{A11F59AD-7BB6-4C9B-8AD4-C0CA41FBDE07}" presName="root2" presStyleCnt="0"/>
      <dgm:spPr/>
    </dgm:pt>
    <dgm:pt modelId="{24554EC8-8BE3-4B97-81C7-6F6EBC48FE20}" type="pres">
      <dgm:prSet presAssocID="{A11F59AD-7BB6-4C9B-8AD4-C0CA41FBDE07}" presName="LevelTwoTextNode" presStyleLbl="node2" presStyleIdx="1" presStyleCnt="2">
        <dgm:presLayoutVars>
          <dgm:chPref val="3"/>
        </dgm:presLayoutVars>
      </dgm:prSet>
      <dgm:spPr/>
    </dgm:pt>
    <dgm:pt modelId="{1748E590-F4A4-4032-A738-8CF0303FB8B7}" type="pres">
      <dgm:prSet presAssocID="{A11F59AD-7BB6-4C9B-8AD4-C0CA41FBDE07}" presName="level3hierChild" presStyleCnt="0"/>
      <dgm:spPr/>
    </dgm:pt>
    <dgm:pt modelId="{2BE77A55-C705-426B-A569-CBD42E62F014}" type="pres">
      <dgm:prSet presAssocID="{962F2D34-3B30-48DE-9482-C0D69CBF1B98}" presName="conn2-1" presStyleLbl="parChTrans1D3" presStyleIdx="2" presStyleCnt="3"/>
      <dgm:spPr/>
    </dgm:pt>
    <dgm:pt modelId="{FC7BE804-A4AE-498D-9AFB-7098F84BFBBB}" type="pres">
      <dgm:prSet presAssocID="{962F2D34-3B30-48DE-9482-C0D69CBF1B98}" presName="connTx" presStyleLbl="parChTrans1D3" presStyleIdx="2" presStyleCnt="3"/>
      <dgm:spPr/>
    </dgm:pt>
    <dgm:pt modelId="{8DFEAF11-95A7-4D2E-92EE-626FBDC9F3DB}" type="pres">
      <dgm:prSet presAssocID="{A06A02B4-E1A1-4594-998F-8407A596800E}" presName="root2" presStyleCnt="0"/>
      <dgm:spPr/>
    </dgm:pt>
    <dgm:pt modelId="{92B58613-800C-42B5-85CC-B33753E6D89C}" type="pres">
      <dgm:prSet presAssocID="{A06A02B4-E1A1-4594-998F-8407A596800E}" presName="LevelTwoTextNode" presStyleLbl="node3" presStyleIdx="2" presStyleCnt="3">
        <dgm:presLayoutVars>
          <dgm:chPref val="3"/>
        </dgm:presLayoutVars>
      </dgm:prSet>
      <dgm:spPr/>
    </dgm:pt>
    <dgm:pt modelId="{CDAA33AA-027D-434E-A60A-E3A80356FAD4}" type="pres">
      <dgm:prSet presAssocID="{A06A02B4-E1A1-4594-998F-8407A596800E}" presName="level3hierChild" presStyleCnt="0"/>
      <dgm:spPr/>
    </dgm:pt>
  </dgm:ptLst>
  <dgm:cxnLst>
    <dgm:cxn modelId="{710B1704-DAB1-4210-B258-D51D4DA7FA0D}" type="presOf" srcId="{962F2D34-3B30-48DE-9482-C0D69CBF1B98}" destId="{2BE77A55-C705-426B-A569-CBD42E62F014}" srcOrd="0" destOrd="0" presId="urn:microsoft.com/office/officeart/2005/8/layout/hierarchy2"/>
    <dgm:cxn modelId="{F2CA4608-CADA-4FB9-B858-68DBF0739DFF}" type="presOf" srcId="{FBD4237D-3072-4FF6-88E0-5FAC5A56233D}" destId="{6C7AC764-7FB1-4973-B45D-6ED24EBC7587}" srcOrd="0" destOrd="0" presId="urn:microsoft.com/office/officeart/2005/8/layout/hierarchy2"/>
    <dgm:cxn modelId="{4FDD0909-2D95-4420-8147-7C1F9B35F983}" type="presOf" srcId="{A11F59AD-7BB6-4C9B-8AD4-C0CA41FBDE07}" destId="{24554EC8-8BE3-4B97-81C7-6F6EBC48FE20}" srcOrd="0" destOrd="0" presId="urn:microsoft.com/office/officeart/2005/8/layout/hierarchy2"/>
    <dgm:cxn modelId="{C0DCE40C-E7F1-452B-80E4-8D21BE304F03}" type="presOf" srcId="{A53058A4-CF5F-4DB4-8BE8-16DC4CB0957A}" destId="{55A5B7A1-5800-4346-9E0F-996E561D2136}" srcOrd="0" destOrd="0" presId="urn:microsoft.com/office/officeart/2005/8/layout/hierarchy2"/>
    <dgm:cxn modelId="{676C1916-B7AF-4407-B3B4-8A107B556711}" srcId="{A11F59AD-7BB6-4C9B-8AD4-C0CA41FBDE07}" destId="{A06A02B4-E1A1-4594-998F-8407A596800E}" srcOrd="0" destOrd="0" parTransId="{962F2D34-3B30-48DE-9482-C0D69CBF1B98}" sibTransId="{652DFD8B-2DB6-4306-A64E-E19A8C9AB7F5}"/>
    <dgm:cxn modelId="{F0C40E1B-7830-48E2-9FD6-0C0AC1486385}" type="presOf" srcId="{BBC1A045-E74C-48C9-923C-8BA45FCC9DC3}" destId="{878B9584-B943-43EE-8184-0C8015953DE6}" srcOrd="1" destOrd="0" presId="urn:microsoft.com/office/officeart/2005/8/layout/hierarchy2"/>
    <dgm:cxn modelId="{DA83D320-4EF4-44F2-BE82-073BD8FE6886}" srcId="{628F4CA1-ED3D-4F93-B792-CA29E6762410}" destId="{FBD4237D-3072-4FF6-88E0-5FAC5A56233D}" srcOrd="0" destOrd="0" parTransId="{0C95E8E8-20DD-46FB-82C2-F9B5D37E6406}" sibTransId="{AC684D46-1832-4AF2-A987-FC2A37056A51}"/>
    <dgm:cxn modelId="{B28F9928-379F-451E-8AC3-B916A8F9E245}" type="presOf" srcId="{BBC1A045-E74C-48C9-923C-8BA45FCC9DC3}" destId="{4FCAE5CA-14DD-46FD-A080-2A99156F1A7D}" srcOrd="0" destOrd="0" presId="urn:microsoft.com/office/officeart/2005/8/layout/hierarchy2"/>
    <dgm:cxn modelId="{7F74573E-E4F8-4AF6-9D28-AC950C77111E}" type="presOf" srcId="{E7923024-32EA-44FD-9598-F0043D6F2855}" destId="{D67541FA-36D9-49A6-883E-4A324D4D30AB}" srcOrd="1" destOrd="0" presId="urn:microsoft.com/office/officeart/2005/8/layout/hierarchy2"/>
    <dgm:cxn modelId="{288BF947-2662-400D-ACAD-AAEE93AD311C}" type="presOf" srcId="{ED0BE241-B164-4D11-BB05-3BA76805F861}" destId="{982C27DD-431D-4998-8683-662C23CBB50B}" srcOrd="1" destOrd="0" presId="urn:microsoft.com/office/officeart/2005/8/layout/hierarchy2"/>
    <dgm:cxn modelId="{3AA16049-D1C4-4511-9764-05617D687B5D}" type="presOf" srcId="{A06A02B4-E1A1-4594-998F-8407A596800E}" destId="{92B58613-800C-42B5-85CC-B33753E6D89C}" srcOrd="0" destOrd="0" presId="urn:microsoft.com/office/officeart/2005/8/layout/hierarchy2"/>
    <dgm:cxn modelId="{7DA52989-89C0-4566-A1D6-65F2DBC90430}" type="presOf" srcId="{628F4CA1-ED3D-4F93-B792-CA29E6762410}" destId="{A879EC0C-EAF9-45EA-983F-C4BE978A4489}" srcOrd="0" destOrd="0" presId="urn:microsoft.com/office/officeart/2005/8/layout/hierarchy2"/>
    <dgm:cxn modelId="{BB6090B4-1D72-4B03-8BC3-AD5D8D1B7A0F}" type="presOf" srcId="{E7923024-32EA-44FD-9598-F0043D6F2855}" destId="{A57B4513-202F-4070-B239-99C6949522B2}" srcOrd="0" destOrd="0" presId="urn:microsoft.com/office/officeart/2005/8/layout/hierarchy2"/>
    <dgm:cxn modelId="{712790C7-F6C5-430C-999F-39F477A1DBF1}" type="presOf" srcId="{4C92DFC9-A4BB-4B60-A479-6439BA1F6730}" destId="{28328867-5EB4-42A3-A2FB-7560C1A41BFF}" srcOrd="0" destOrd="0" presId="urn:microsoft.com/office/officeart/2005/8/layout/hierarchy2"/>
    <dgm:cxn modelId="{C07C24CC-C111-4734-AD52-8EF13AAA5A8E}" type="presOf" srcId="{ED0BE241-B164-4D11-BB05-3BA76805F861}" destId="{3BCB1BFE-C1CF-471A-9203-911845C573EC}" srcOrd="0" destOrd="0" presId="urn:microsoft.com/office/officeart/2005/8/layout/hierarchy2"/>
    <dgm:cxn modelId="{2ABB12D0-7AC2-4FBD-8319-7475A23483B4}" type="presOf" srcId="{9C5F276F-516B-478C-875B-D43F80FB7896}" destId="{11178DC1-A259-4FC4-94C0-A1E92CB8D3D0}" srcOrd="0" destOrd="0" presId="urn:microsoft.com/office/officeart/2005/8/layout/hierarchy2"/>
    <dgm:cxn modelId="{771572D0-569B-4121-950A-1EAC72FC2A5E}" srcId="{9C5F276F-516B-478C-875B-D43F80FB7896}" destId="{6D73F500-A53B-44BB-BA8D-5F0CB759FE7C}" srcOrd="1" destOrd="0" parTransId="{BBC1A045-E74C-48C9-923C-8BA45FCC9DC3}" sibTransId="{03D04CD5-38A3-4DCD-99F2-40DA27AE1A36}"/>
    <dgm:cxn modelId="{67BD35DB-CFAE-4C5A-9A4E-1A1AB33D7292}" type="presOf" srcId="{6D73F500-A53B-44BB-BA8D-5F0CB759FE7C}" destId="{5591F12A-8E97-485F-A7EF-2CBD1E30D74A}" srcOrd="0" destOrd="0" presId="urn:microsoft.com/office/officeart/2005/8/layout/hierarchy2"/>
    <dgm:cxn modelId="{24E58FDE-2250-4BE2-8118-6A29C5A755FE}" type="presOf" srcId="{962F2D34-3B30-48DE-9482-C0D69CBF1B98}" destId="{FC7BE804-A4AE-498D-9AFB-7098F84BFBBB}" srcOrd="1" destOrd="0" presId="urn:microsoft.com/office/officeart/2005/8/layout/hierarchy2"/>
    <dgm:cxn modelId="{730695E3-0475-4467-B2BC-BFC99538555F}" srcId="{FBD4237D-3072-4FF6-88E0-5FAC5A56233D}" destId="{A11F59AD-7BB6-4C9B-8AD4-C0CA41FBDE07}" srcOrd="1" destOrd="0" parTransId="{E7923024-32EA-44FD-9598-F0043D6F2855}" sibTransId="{6E81B425-0473-4A60-B98A-B745112EE6AF}"/>
    <dgm:cxn modelId="{3ACA55EF-1F36-4A05-BACA-B12CA8363687}" type="presOf" srcId="{A53058A4-CF5F-4DB4-8BE8-16DC4CB0957A}" destId="{6442C338-451E-4B70-B50B-CFA3B3FD381A}" srcOrd="1" destOrd="0" presId="urn:microsoft.com/office/officeart/2005/8/layout/hierarchy2"/>
    <dgm:cxn modelId="{29344BF5-21D2-459B-8C9A-3E6923545B9D}" srcId="{FBD4237D-3072-4FF6-88E0-5FAC5A56233D}" destId="{9C5F276F-516B-478C-875B-D43F80FB7896}" srcOrd="0" destOrd="0" parTransId="{ED0BE241-B164-4D11-BB05-3BA76805F861}" sibTransId="{FFFFF7EB-C66A-4840-B03E-8D1083D0EB70}"/>
    <dgm:cxn modelId="{B3563BF8-0FC7-47FD-916A-CDD8AD36F48D}" srcId="{9C5F276F-516B-478C-875B-D43F80FB7896}" destId="{4C92DFC9-A4BB-4B60-A479-6439BA1F6730}" srcOrd="0" destOrd="0" parTransId="{A53058A4-CF5F-4DB4-8BE8-16DC4CB0957A}" sibTransId="{93D6519B-B399-4EE5-ADDC-DFCCE8AD7E1E}"/>
    <dgm:cxn modelId="{C7D0D233-5D4B-4F63-8663-88814EB1270A}" type="presParOf" srcId="{A879EC0C-EAF9-45EA-983F-C4BE978A4489}" destId="{D5C56351-9CFA-447C-AAFC-68A5C25BE1E4}" srcOrd="0" destOrd="0" presId="urn:microsoft.com/office/officeart/2005/8/layout/hierarchy2"/>
    <dgm:cxn modelId="{72AF0CB8-60C8-47B2-92BA-FD9BF083F1A6}" type="presParOf" srcId="{D5C56351-9CFA-447C-AAFC-68A5C25BE1E4}" destId="{6C7AC764-7FB1-4973-B45D-6ED24EBC7587}" srcOrd="0" destOrd="0" presId="urn:microsoft.com/office/officeart/2005/8/layout/hierarchy2"/>
    <dgm:cxn modelId="{EEA36208-EDAD-40CB-BBBC-E3A42AD9318E}" type="presParOf" srcId="{D5C56351-9CFA-447C-AAFC-68A5C25BE1E4}" destId="{AD45FF63-8449-4B24-AEB1-016D93C06F10}" srcOrd="1" destOrd="0" presId="urn:microsoft.com/office/officeart/2005/8/layout/hierarchy2"/>
    <dgm:cxn modelId="{EFE71BE0-37F8-4A2C-BAFA-B58251910BB2}" type="presParOf" srcId="{AD45FF63-8449-4B24-AEB1-016D93C06F10}" destId="{3BCB1BFE-C1CF-471A-9203-911845C573EC}" srcOrd="0" destOrd="0" presId="urn:microsoft.com/office/officeart/2005/8/layout/hierarchy2"/>
    <dgm:cxn modelId="{2CBB9A4D-F21E-4EEC-BF3B-0090ECCC7ADF}" type="presParOf" srcId="{3BCB1BFE-C1CF-471A-9203-911845C573EC}" destId="{982C27DD-431D-4998-8683-662C23CBB50B}" srcOrd="0" destOrd="0" presId="urn:microsoft.com/office/officeart/2005/8/layout/hierarchy2"/>
    <dgm:cxn modelId="{35055203-341E-4475-AD7C-D09AE3BACA16}" type="presParOf" srcId="{AD45FF63-8449-4B24-AEB1-016D93C06F10}" destId="{536DBF00-73DF-4F2D-96EF-7E76E70F3C62}" srcOrd="1" destOrd="0" presId="urn:microsoft.com/office/officeart/2005/8/layout/hierarchy2"/>
    <dgm:cxn modelId="{49AA2D0B-0233-4E89-B963-89DC0F81659C}" type="presParOf" srcId="{536DBF00-73DF-4F2D-96EF-7E76E70F3C62}" destId="{11178DC1-A259-4FC4-94C0-A1E92CB8D3D0}" srcOrd="0" destOrd="0" presId="urn:microsoft.com/office/officeart/2005/8/layout/hierarchy2"/>
    <dgm:cxn modelId="{041813A9-3352-47E9-98E9-E3DAE71BF1FA}" type="presParOf" srcId="{536DBF00-73DF-4F2D-96EF-7E76E70F3C62}" destId="{BBC046F5-779D-424D-8AF1-E9F60BBE3FBD}" srcOrd="1" destOrd="0" presId="urn:microsoft.com/office/officeart/2005/8/layout/hierarchy2"/>
    <dgm:cxn modelId="{62F8ADB2-9E18-4A0C-900C-1929B3DCD92D}" type="presParOf" srcId="{BBC046F5-779D-424D-8AF1-E9F60BBE3FBD}" destId="{55A5B7A1-5800-4346-9E0F-996E561D2136}" srcOrd="0" destOrd="0" presId="urn:microsoft.com/office/officeart/2005/8/layout/hierarchy2"/>
    <dgm:cxn modelId="{7DD5CDFC-43B2-4266-8FB9-EBD93B20F46B}" type="presParOf" srcId="{55A5B7A1-5800-4346-9E0F-996E561D2136}" destId="{6442C338-451E-4B70-B50B-CFA3B3FD381A}" srcOrd="0" destOrd="0" presId="urn:microsoft.com/office/officeart/2005/8/layout/hierarchy2"/>
    <dgm:cxn modelId="{124F531B-E295-405A-8344-012A737EA2EA}" type="presParOf" srcId="{BBC046F5-779D-424D-8AF1-E9F60BBE3FBD}" destId="{2EF7F8E3-DC00-44AD-98B1-FCAD26E15DE6}" srcOrd="1" destOrd="0" presId="urn:microsoft.com/office/officeart/2005/8/layout/hierarchy2"/>
    <dgm:cxn modelId="{F271A888-3AD7-44A6-AE88-82C83BFEEFA2}" type="presParOf" srcId="{2EF7F8E3-DC00-44AD-98B1-FCAD26E15DE6}" destId="{28328867-5EB4-42A3-A2FB-7560C1A41BFF}" srcOrd="0" destOrd="0" presId="urn:microsoft.com/office/officeart/2005/8/layout/hierarchy2"/>
    <dgm:cxn modelId="{BE3764E2-3DBC-49F3-9F9C-6D3AD89A4D77}" type="presParOf" srcId="{2EF7F8E3-DC00-44AD-98B1-FCAD26E15DE6}" destId="{03F15190-3FE6-4045-A586-CE6ADA80BF06}" srcOrd="1" destOrd="0" presId="urn:microsoft.com/office/officeart/2005/8/layout/hierarchy2"/>
    <dgm:cxn modelId="{DD61135E-C315-4BD7-93F6-5FCEEF43EBB1}" type="presParOf" srcId="{BBC046F5-779D-424D-8AF1-E9F60BBE3FBD}" destId="{4FCAE5CA-14DD-46FD-A080-2A99156F1A7D}" srcOrd="2" destOrd="0" presId="urn:microsoft.com/office/officeart/2005/8/layout/hierarchy2"/>
    <dgm:cxn modelId="{27E30C4C-F7CF-48DF-B19B-12E5DE6A1410}" type="presParOf" srcId="{4FCAE5CA-14DD-46FD-A080-2A99156F1A7D}" destId="{878B9584-B943-43EE-8184-0C8015953DE6}" srcOrd="0" destOrd="0" presId="urn:microsoft.com/office/officeart/2005/8/layout/hierarchy2"/>
    <dgm:cxn modelId="{7FA35D43-990A-4CB3-B9F8-15E23D03A052}" type="presParOf" srcId="{BBC046F5-779D-424D-8AF1-E9F60BBE3FBD}" destId="{698CD3FD-DF9D-4635-B541-9765D0928376}" srcOrd="3" destOrd="0" presId="urn:microsoft.com/office/officeart/2005/8/layout/hierarchy2"/>
    <dgm:cxn modelId="{E2F2CAB3-4514-47C2-BE8B-8C05AE9B6516}" type="presParOf" srcId="{698CD3FD-DF9D-4635-B541-9765D0928376}" destId="{5591F12A-8E97-485F-A7EF-2CBD1E30D74A}" srcOrd="0" destOrd="0" presId="urn:microsoft.com/office/officeart/2005/8/layout/hierarchy2"/>
    <dgm:cxn modelId="{424E2087-2C1E-4EC6-BEF9-6AFAC9EDCCB2}" type="presParOf" srcId="{698CD3FD-DF9D-4635-B541-9765D0928376}" destId="{768B9E67-2A41-49D6-A5E3-031C55F6A717}" srcOrd="1" destOrd="0" presId="urn:microsoft.com/office/officeart/2005/8/layout/hierarchy2"/>
    <dgm:cxn modelId="{35C54627-67D4-46AE-9AE6-912DC3C2D323}" type="presParOf" srcId="{AD45FF63-8449-4B24-AEB1-016D93C06F10}" destId="{A57B4513-202F-4070-B239-99C6949522B2}" srcOrd="2" destOrd="0" presId="urn:microsoft.com/office/officeart/2005/8/layout/hierarchy2"/>
    <dgm:cxn modelId="{D4A72496-1328-4F49-8043-E14A08BE2DDE}" type="presParOf" srcId="{A57B4513-202F-4070-B239-99C6949522B2}" destId="{D67541FA-36D9-49A6-883E-4A324D4D30AB}" srcOrd="0" destOrd="0" presId="urn:microsoft.com/office/officeart/2005/8/layout/hierarchy2"/>
    <dgm:cxn modelId="{9DF38180-533A-4942-B836-257AC18D4BC8}" type="presParOf" srcId="{AD45FF63-8449-4B24-AEB1-016D93C06F10}" destId="{721D90FA-8033-413C-A364-AB3428B68789}" srcOrd="3" destOrd="0" presId="urn:microsoft.com/office/officeart/2005/8/layout/hierarchy2"/>
    <dgm:cxn modelId="{5E79EA0B-0977-4782-A817-12DCC0B3A955}" type="presParOf" srcId="{721D90FA-8033-413C-A364-AB3428B68789}" destId="{24554EC8-8BE3-4B97-81C7-6F6EBC48FE20}" srcOrd="0" destOrd="0" presId="urn:microsoft.com/office/officeart/2005/8/layout/hierarchy2"/>
    <dgm:cxn modelId="{1A378271-A07C-48F3-8DBF-713BF8F8104A}" type="presParOf" srcId="{721D90FA-8033-413C-A364-AB3428B68789}" destId="{1748E590-F4A4-4032-A738-8CF0303FB8B7}" srcOrd="1" destOrd="0" presId="urn:microsoft.com/office/officeart/2005/8/layout/hierarchy2"/>
    <dgm:cxn modelId="{6C985306-DD51-40FB-9470-585A0C36E06E}" type="presParOf" srcId="{1748E590-F4A4-4032-A738-8CF0303FB8B7}" destId="{2BE77A55-C705-426B-A569-CBD42E62F014}" srcOrd="0" destOrd="0" presId="urn:microsoft.com/office/officeart/2005/8/layout/hierarchy2"/>
    <dgm:cxn modelId="{9C2B94FF-9747-4144-BE2C-79087DBD9F0B}" type="presParOf" srcId="{2BE77A55-C705-426B-A569-CBD42E62F014}" destId="{FC7BE804-A4AE-498D-9AFB-7098F84BFBBB}" srcOrd="0" destOrd="0" presId="urn:microsoft.com/office/officeart/2005/8/layout/hierarchy2"/>
    <dgm:cxn modelId="{B2DFEFEA-537B-493B-A854-B87FFE15C7A1}" type="presParOf" srcId="{1748E590-F4A4-4032-A738-8CF0303FB8B7}" destId="{8DFEAF11-95A7-4D2E-92EE-626FBDC9F3DB}" srcOrd="1" destOrd="0" presId="urn:microsoft.com/office/officeart/2005/8/layout/hierarchy2"/>
    <dgm:cxn modelId="{B6BC91FE-9129-44EF-B7A8-B3E735BFE5FD}" type="presParOf" srcId="{8DFEAF11-95A7-4D2E-92EE-626FBDC9F3DB}" destId="{92B58613-800C-42B5-85CC-B33753E6D89C}" srcOrd="0" destOrd="0" presId="urn:microsoft.com/office/officeart/2005/8/layout/hierarchy2"/>
    <dgm:cxn modelId="{51FC89C8-9124-4028-95C3-33FE98060A26}" type="presParOf" srcId="{8DFEAF11-95A7-4D2E-92EE-626FBDC9F3DB}" destId="{CDAA33AA-027D-434E-A60A-E3A80356FAD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230567-A0A2-46F4-A236-FC7CE949E0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562DE3-322E-416F-948B-494B0EDA4A5E}">
      <dgm:prSet phldrT="[Текст]"/>
      <dgm:spPr/>
      <dgm:t>
        <a:bodyPr/>
        <a:lstStyle/>
        <a:p>
          <a:r>
            <a:rPr lang="ru-RU" dirty="0"/>
            <a:t>Оценивается по 5-ти балльной шкале, учитывается при получении аттестата о среднем общем образовании</a:t>
          </a:r>
        </a:p>
      </dgm:t>
    </dgm:pt>
    <dgm:pt modelId="{13E11A63-26EB-4535-9DA2-365A7A734CE2}" type="parTrans" cxnId="{4074D7C2-A0B1-476B-B0B3-1E92B93B1E51}">
      <dgm:prSet/>
      <dgm:spPr/>
      <dgm:t>
        <a:bodyPr/>
        <a:lstStyle/>
        <a:p>
          <a:endParaRPr lang="ru-RU"/>
        </a:p>
      </dgm:t>
    </dgm:pt>
    <dgm:pt modelId="{588FC204-BAD8-40CB-A552-B103ABC75B98}" type="sibTrans" cxnId="{4074D7C2-A0B1-476B-B0B3-1E92B93B1E51}">
      <dgm:prSet/>
      <dgm:spPr/>
      <dgm:t>
        <a:bodyPr/>
        <a:lstStyle/>
        <a:p>
          <a:endParaRPr lang="ru-RU"/>
        </a:p>
      </dgm:t>
    </dgm:pt>
    <dgm:pt modelId="{E4642DDC-57BE-481F-85F5-BCC81975C0CE}">
      <dgm:prSet phldrT="[Текст]"/>
      <dgm:spPr/>
      <dgm:t>
        <a:bodyPr/>
        <a:lstStyle/>
        <a:p>
          <a:r>
            <a:rPr lang="ru-RU" dirty="0"/>
            <a:t>База</a:t>
          </a:r>
        </a:p>
      </dgm:t>
    </dgm:pt>
    <dgm:pt modelId="{944D68D4-8809-406A-A15E-419ED40F55ED}" type="parTrans" cxnId="{38CB4C19-742A-47AB-A117-B6A18F3404D5}">
      <dgm:prSet/>
      <dgm:spPr/>
      <dgm:t>
        <a:bodyPr/>
        <a:lstStyle/>
        <a:p>
          <a:endParaRPr lang="ru-RU"/>
        </a:p>
      </dgm:t>
    </dgm:pt>
    <dgm:pt modelId="{5BA35FA4-3470-4045-9F90-A8063992B6E4}" type="sibTrans" cxnId="{38CB4C19-742A-47AB-A117-B6A18F3404D5}">
      <dgm:prSet/>
      <dgm:spPr/>
      <dgm:t>
        <a:bodyPr/>
        <a:lstStyle/>
        <a:p>
          <a:endParaRPr lang="ru-RU"/>
        </a:p>
      </dgm:t>
    </dgm:pt>
    <dgm:pt modelId="{D1A1884D-33A0-422E-A63E-F690BDAEE0C0}">
      <dgm:prSet phldrT="[Текст]"/>
      <dgm:spPr/>
      <dgm:t>
        <a:bodyPr/>
        <a:lstStyle/>
        <a:p>
          <a:r>
            <a:rPr lang="ru-RU" dirty="0"/>
            <a:t>Оценивается по 100-балльной шкале, учитываются при получении аттестата, могут быть использованы в качестве вступительных испытаний при поступлении в ВУЗ</a:t>
          </a:r>
        </a:p>
      </dgm:t>
    </dgm:pt>
    <dgm:pt modelId="{96CFAB93-604B-4E8E-A4EC-C15026F449E7}" type="parTrans" cxnId="{AAFFC8BB-F7AE-4325-BB52-35F535443838}">
      <dgm:prSet/>
      <dgm:spPr/>
      <dgm:t>
        <a:bodyPr/>
        <a:lstStyle/>
        <a:p>
          <a:endParaRPr lang="ru-RU"/>
        </a:p>
      </dgm:t>
    </dgm:pt>
    <dgm:pt modelId="{1FC2D29A-7079-40D9-BC4E-8F6526F2E17E}" type="sibTrans" cxnId="{AAFFC8BB-F7AE-4325-BB52-35F535443838}">
      <dgm:prSet/>
      <dgm:spPr/>
      <dgm:t>
        <a:bodyPr/>
        <a:lstStyle/>
        <a:p>
          <a:endParaRPr lang="ru-RU"/>
        </a:p>
      </dgm:t>
    </dgm:pt>
    <dgm:pt modelId="{5A245789-593C-45E1-9BDD-AF8F9F2E3689}">
      <dgm:prSet phldrT="[Текст]"/>
      <dgm:spPr/>
      <dgm:t>
        <a:bodyPr/>
        <a:lstStyle/>
        <a:p>
          <a:r>
            <a:rPr lang="ru-RU" dirty="0"/>
            <a:t>Профиль  </a:t>
          </a:r>
        </a:p>
      </dgm:t>
    </dgm:pt>
    <dgm:pt modelId="{B5FEE20D-299D-4851-AE16-4519C0946DF8}" type="parTrans" cxnId="{E1023CB8-AAF6-4829-A8C1-91D7D4C01AD8}">
      <dgm:prSet/>
      <dgm:spPr/>
      <dgm:t>
        <a:bodyPr/>
        <a:lstStyle/>
        <a:p>
          <a:endParaRPr lang="ru-RU"/>
        </a:p>
      </dgm:t>
    </dgm:pt>
    <dgm:pt modelId="{616813E8-B815-4DB5-8B03-BE38509B7F53}" type="sibTrans" cxnId="{E1023CB8-AAF6-4829-A8C1-91D7D4C01AD8}">
      <dgm:prSet/>
      <dgm:spPr/>
      <dgm:t>
        <a:bodyPr/>
        <a:lstStyle/>
        <a:p>
          <a:endParaRPr lang="ru-RU"/>
        </a:p>
      </dgm:t>
    </dgm:pt>
    <dgm:pt modelId="{37B61A46-CE80-47A3-8173-51D546632424}" type="pres">
      <dgm:prSet presAssocID="{D9230567-A0A2-46F4-A236-FC7CE949E0B0}" presName="linear" presStyleCnt="0">
        <dgm:presLayoutVars>
          <dgm:animLvl val="lvl"/>
          <dgm:resizeHandles val="exact"/>
        </dgm:presLayoutVars>
      </dgm:prSet>
      <dgm:spPr/>
    </dgm:pt>
    <dgm:pt modelId="{7C791E39-234A-4071-9B23-C28BCC0CA1C7}" type="pres">
      <dgm:prSet presAssocID="{97562DE3-322E-416F-948B-494B0EDA4A5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BF6AECF-7221-4764-A7CD-3393429A77D1}" type="pres">
      <dgm:prSet presAssocID="{97562DE3-322E-416F-948B-494B0EDA4A5E}" presName="childText" presStyleLbl="revTx" presStyleIdx="0" presStyleCnt="2">
        <dgm:presLayoutVars>
          <dgm:bulletEnabled val="1"/>
        </dgm:presLayoutVars>
      </dgm:prSet>
      <dgm:spPr/>
    </dgm:pt>
    <dgm:pt modelId="{F4A97028-FEB7-4504-8262-E7B6771B70C7}" type="pres">
      <dgm:prSet presAssocID="{D1A1884D-33A0-422E-A63E-F690BDAEE0C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C648129-F616-4F4D-AC42-2D81E4AC825F}" type="pres">
      <dgm:prSet presAssocID="{D1A1884D-33A0-422E-A63E-F690BDAEE0C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3B3704-9C89-438F-8EBE-37E66E0C833F}" type="presOf" srcId="{5A245789-593C-45E1-9BDD-AF8F9F2E3689}" destId="{5C648129-F616-4F4D-AC42-2D81E4AC825F}" srcOrd="0" destOrd="0" presId="urn:microsoft.com/office/officeart/2005/8/layout/vList2"/>
    <dgm:cxn modelId="{38CB4C19-742A-47AB-A117-B6A18F3404D5}" srcId="{97562DE3-322E-416F-948B-494B0EDA4A5E}" destId="{E4642DDC-57BE-481F-85F5-BCC81975C0CE}" srcOrd="0" destOrd="0" parTransId="{944D68D4-8809-406A-A15E-419ED40F55ED}" sibTransId="{5BA35FA4-3470-4045-9F90-A8063992B6E4}"/>
    <dgm:cxn modelId="{28CBC323-597F-4AE1-8DD3-7A2C52C2BD83}" type="presOf" srcId="{97562DE3-322E-416F-948B-494B0EDA4A5E}" destId="{7C791E39-234A-4071-9B23-C28BCC0CA1C7}" srcOrd="0" destOrd="0" presId="urn:microsoft.com/office/officeart/2005/8/layout/vList2"/>
    <dgm:cxn modelId="{41313648-9F76-45A2-9F2F-B349F78C322D}" type="presOf" srcId="{D9230567-A0A2-46F4-A236-FC7CE949E0B0}" destId="{37B61A46-CE80-47A3-8173-51D546632424}" srcOrd="0" destOrd="0" presId="urn:microsoft.com/office/officeart/2005/8/layout/vList2"/>
    <dgm:cxn modelId="{9829667F-EE92-4FDD-8E95-034F85B3849B}" type="presOf" srcId="{E4642DDC-57BE-481F-85F5-BCC81975C0CE}" destId="{BBF6AECF-7221-4764-A7CD-3393429A77D1}" srcOrd="0" destOrd="0" presId="urn:microsoft.com/office/officeart/2005/8/layout/vList2"/>
    <dgm:cxn modelId="{E1023CB8-AAF6-4829-A8C1-91D7D4C01AD8}" srcId="{D1A1884D-33A0-422E-A63E-F690BDAEE0C0}" destId="{5A245789-593C-45E1-9BDD-AF8F9F2E3689}" srcOrd="0" destOrd="0" parTransId="{B5FEE20D-299D-4851-AE16-4519C0946DF8}" sibTransId="{616813E8-B815-4DB5-8B03-BE38509B7F53}"/>
    <dgm:cxn modelId="{AAFFC8BB-F7AE-4325-BB52-35F535443838}" srcId="{D9230567-A0A2-46F4-A236-FC7CE949E0B0}" destId="{D1A1884D-33A0-422E-A63E-F690BDAEE0C0}" srcOrd="1" destOrd="0" parTransId="{96CFAB93-604B-4E8E-A4EC-C15026F449E7}" sibTransId="{1FC2D29A-7079-40D9-BC4E-8F6526F2E17E}"/>
    <dgm:cxn modelId="{4074D7C2-A0B1-476B-B0B3-1E92B93B1E51}" srcId="{D9230567-A0A2-46F4-A236-FC7CE949E0B0}" destId="{97562DE3-322E-416F-948B-494B0EDA4A5E}" srcOrd="0" destOrd="0" parTransId="{13E11A63-26EB-4535-9DA2-365A7A734CE2}" sibTransId="{588FC204-BAD8-40CB-A552-B103ABC75B98}"/>
    <dgm:cxn modelId="{5FC08CED-21D2-4334-BE4F-5B4519A9931F}" type="presOf" srcId="{D1A1884D-33A0-422E-A63E-F690BDAEE0C0}" destId="{F4A97028-FEB7-4504-8262-E7B6771B70C7}" srcOrd="0" destOrd="0" presId="urn:microsoft.com/office/officeart/2005/8/layout/vList2"/>
    <dgm:cxn modelId="{92EAEBC0-A4C2-41ED-9793-F3447CBA3AE6}" type="presParOf" srcId="{37B61A46-CE80-47A3-8173-51D546632424}" destId="{7C791E39-234A-4071-9B23-C28BCC0CA1C7}" srcOrd="0" destOrd="0" presId="urn:microsoft.com/office/officeart/2005/8/layout/vList2"/>
    <dgm:cxn modelId="{2F8C7F5D-2CDA-4C09-BD75-92245238E366}" type="presParOf" srcId="{37B61A46-CE80-47A3-8173-51D546632424}" destId="{BBF6AECF-7221-4764-A7CD-3393429A77D1}" srcOrd="1" destOrd="0" presId="urn:microsoft.com/office/officeart/2005/8/layout/vList2"/>
    <dgm:cxn modelId="{EF39A4B8-7BA0-40AE-8711-755E935B1859}" type="presParOf" srcId="{37B61A46-CE80-47A3-8173-51D546632424}" destId="{F4A97028-FEB7-4504-8262-E7B6771B70C7}" srcOrd="2" destOrd="0" presId="urn:microsoft.com/office/officeart/2005/8/layout/vList2"/>
    <dgm:cxn modelId="{03580F26-E63A-4358-ADD0-68517461F7EF}" type="presParOf" srcId="{37B61A46-CE80-47A3-8173-51D546632424}" destId="{5C648129-F616-4F4D-AC42-2D81E4AC825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CA0780-7ED6-4C3D-8AE6-673AA5AB58F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2F276E-F394-409A-8641-1AB5BF44834A}">
      <dgm:prSet phldrT="[Текст]"/>
      <dgm:spPr/>
      <dgm:t>
        <a:bodyPr/>
        <a:lstStyle/>
        <a:p>
          <a:r>
            <a:rPr lang="ru-RU" dirty="0"/>
            <a:t>Апелляция о нарушении установленного порядка проведения ГИА</a:t>
          </a:r>
        </a:p>
      </dgm:t>
    </dgm:pt>
    <dgm:pt modelId="{C09D3E0A-0D9A-4814-BE73-0635AC429CED}" type="parTrans" cxnId="{7BB88C4F-7355-4185-BA1D-59D2BD2904BE}">
      <dgm:prSet/>
      <dgm:spPr/>
      <dgm:t>
        <a:bodyPr/>
        <a:lstStyle/>
        <a:p>
          <a:endParaRPr lang="ru-RU"/>
        </a:p>
      </dgm:t>
    </dgm:pt>
    <dgm:pt modelId="{1DEB268F-BA71-4C74-A403-C16AB82C09E6}" type="sibTrans" cxnId="{7BB88C4F-7355-4185-BA1D-59D2BD2904BE}">
      <dgm:prSet/>
      <dgm:spPr/>
      <dgm:t>
        <a:bodyPr/>
        <a:lstStyle/>
        <a:p>
          <a:endParaRPr lang="ru-RU"/>
        </a:p>
      </dgm:t>
    </dgm:pt>
    <dgm:pt modelId="{2FEC1008-DBCE-4A4D-9E48-8B6A03726206}">
      <dgm:prSet phldrT="[Текст]"/>
      <dgm:spPr/>
      <dgm:t>
        <a:bodyPr/>
        <a:lstStyle/>
        <a:p>
          <a:pPr algn="l"/>
          <a:r>
            <a:rPr lang="ru-RU" dirty="0"/>
            <a:t>В день проведения экзамена, не покидая ППЭ</a:t>
          </a:r>
        </a:p>
      </dgm:t>
    </dgm:pt>
    <dgm:pt modelId="{5EB629E9-2527-4164-A23B-0A636914B267}" type="parTrans" cxnId="{222A547B-4F35-49E6-9340-3F852B7E8546}">
      <dgm:prSet/>
      <dgm:spPr/>
      <dgm:t>
        <a:bodyPr/>
        <a:lstStyle/>
        <a:p>
          <a:endParaRPr lang="ru-RU"/>
        </a:p>
      </dgm:t>
    </dgm:pt>
    <dgm:pt modelId="{25AAA63A-6F60-48CD-BFE8-203E8F705856}" type="sibTrans" cxnId="{222A547B-4F35-49E6-9340-3F852B7E8546}">
      <dgm:prSet/>
      <dgm:spPr/>
      <dgm:t>
        <a:bodyPr/>
        <a:lstStyle/>
        <a:p>
          <a:endParaRPr lang="ru-RU"/>
        </a:p>
      </dgm:t>
    </dgm:pt>
    <dgm:pt modelId="{7DD9C8D8-BEA5-4434-82EB-A84A098140BD}">
      <dgm:prSet phldrT="[Текст]"/>
      <dgm:spPr/>
      <dgm:t>
        <a:bodyPr/>
        <a:lstStyle/>
        <a:p>
          <a:pPr algn="l"/>
          <a:r>
            <a:rPr lang="ru-RU" dirty="0"/>
            <a:t>Подается члену ГЭК</a:t>
          </a:r>
        </a:p>
      </dgm:t>
    </dgm:pt>
    <dgm:pt modelId="{414142CF-0177-4000-8A9E-11CE0FCAA8A1}" type="parTrans" cxnId="{9D961B5C-4BDD-4763-93B5-2C187BCF49F4}">
      <dgm:prSet/>
      <dgm:spPr/>
      <dgm:t>
        <a:bodyPr/>
        <a:lstStyle/>
        <a:p>
          <a:endParaRPr lang="ru-RU"/>
        </a:p>
      </dgm:t>
    </dgm:pt>
    <dgm:pt modelId="{92AE5535-0F45-483F-B19C-BA903FB420BC}" type="sibTrans" cxnId="{9D961B5C-4BDD-4763-93B5-2C187BCF49F4}">
      <dgm:prSet/>
      <dgm:spPr/>
      <dgm:t>
        <a:bodyPr/>
        <a:lstStyle/>
        <a:p>
          <a:endParaRPr lang="ru-RU"/>
        </a:p>
      </dgm:t>
    </dgm:pt>
    <dgm:pt modelId="{C41D0067-9B42-4573-BC71-01850B7141E1}">
      <dgm:prSet phldrT="[Текст]"/>
      <dgm:spPr/>
      <dgm:t>
        <a:bodyPr/>
        <a:lstStyle/>
        <a:p>
          <a:r>
            <a:rPr lang="ru-RU" dirty="0"/>
            <a:t>Апелляция о несогласии с выставленными баллами</a:t>
          </a:r>
        </a:p>
      </dgm:t>
    </dgm:pt>
    <dgm:pt modelId="{5FAD8B5D-84CE-41C1-B22E-7206D36BA12D}" type="parTrans" cxnId="{A8456DBF-9640-43CC-86B4-30DF75C57A97}">
      <dgm:prSet/>
      <dgm:spPr/>
      <dgm:t>
        <a:bodyPr/>
        <a:lstStyle/>
        <a:p>
          <a:endParaRPr lang="ru-RU"/>
        </a:p>
      </dgm:t>
    </dgm:pt>
    <dgm:pt modelId="{128C5EB0-C783-461C-A54B-1235719EC781}" type="sibTrans" cxnId="{A8456DBF-9640-43CC-86B4-30DF75C57A97}">
      <dgm:prSet/>
      <dgm:spPr/>
      <dgm:t>
        <a:bodyPr/>
        <a:lstStyle/>
        <a:p>
          <a:endParaRPr lang="ru-RU"/>
        </a:p>
      </dgm:t>
    </dgm:pt>
    <dgm:pt modelId="{2E7B2C78-EBBC-4F09-B2B5-4FE553DC33C9}">
      <dgm:prSet phldrT="[Текст]"/>
      <dgm:spPr/>
      <dgm:t>
        <a:bodyPr/>
        <a:lstStyle/>
        <a:p>
          <a:r>
            <a:rPr lang="ru-RU" dirty="0"/>
            <a:t>Не рассматривается апелляция по структуре, содержанию заданий, по вопросам, связанным с нарушением участником требований к заполнению и оформлению бланков</a:t>
          </a:r>
        </a:p>
      </dgm:t>
    </dgm:pt>
    <dgm:pt modelId="{0AF191AC-7967-4A25-9349-AC21DEA76BE0}" type="parTrans" cxnId="{E6090B98-C453-4486-8613-17BC7D91013D}">
      <dgm:prSet/>
      <dgm:spPr/>
      <dgm:t>
        <a:bodyPr/>
        <a:lstStyle/>
        <a:p>
          <a:endParaRPr lang="ru-RU"/>
        </a:p>
      </dgm:t>
    </dgm:pt>
    <dgm:pt modelId="{141F16B8-0486-4CB7-A9D2-B1E296CEB639}" type="sibTrans" cxnId="{E6090B98-C453-4486-8613-17BC7D91013D}">
      <dgm:prSet/>
      <dgm:spPr/>
      <dgm:t>
        <a:bodyPr/>
        <a:lstStyle/>
        <a:p>
          <a:endParaRPr lang="ru-RU"/>
        </a:p>
      </dgm:t>
    </dgm:pt>
    <dgm:pt modelId="{14A8F023-6C2A-4ACA-BAFB-0481A121A5DE}" type="pres">
      <dgm:prSet presAssocID="{33CA0780-7ED6-4C3D-8AE6-673AA5AB58FC}" presName="Name0" presStyleCnt="0">
        <dgm:presLayoutVars>
          <dgm:dir/>
          <dgm:animLvl val="lvl"/>
          <dgm:resizeHandles/>
        </dgm:presLayoutVars>
      </dgm:prSet>
      <dgm:spPr/>
    </dgm:pt>
    <dgm:pt modelId="{8CE5269E-94BB-4E37-8772-875586987AC2}" type="pres">
      <dgm:prSet presAssocID="{CA2F276E-F394-409A-8641-1AB5BF44834A}" presName="linNode" presStyleCnt="0"/>
      <dgm:spPr/>
    </dgm:pt>
    <dgm:pt modelId="{D70FAF8F-1966-48F9-9311-83F2407F08D1}" type="pres">
      <dgm:prSet presAssocID="{CA2F276E-F394-409A-8641-1AB5BF44834A}" presName="parentShp" presStyleLbl="node1" presStyleIdx="0" presStyleCnt="2">
        <dgm:presLayoutVars>
          <dgm:bulletEnabled val="1"/>
        </dgm:presLayoutVars>
      </dgm:prSet>
      <dgm:spPr/>
    </dgm:pt>
    <dgm:pt modelId="{87ACF624-F7C4-480F-ACB9-F068F64C243D}" type="pres">
      <dgm:prSet presAssocID="{CA2F276E-F394-409A-8641-1AB5BF44834A}" presName="childShp" presStyleLbl="bgAccFollowNode1" presStyleIdx="0" presStyleCnt="2" custLinFactNeighborX="938" custLinFactNeighborY="4308">
        <dgm:presLayoutVars>
          <dgm:bulletEnabled val="1"/>
        </dgm:presLayoutVars>
      </dgm:prSet>
      <dgm:spPr/>
    </dgm:pt>
    <dgm:pt modelId="{ED0D5D95-5745-48A9-BE1B-D4A88AAB09D1}" type="pres">
      <dgm:prSet presAssocID="{1DEB268F-BA71-4C74-A403-C16AB82C09E6}" presName="spacing" presStyleCnt="0"/>
      <dgm:spPr/>
    </dgm:pt>
    <dgm:pt modelId="{08655E90-64D7-4482-A8B9-C4E8602DCF95}" type="pres">
      <dgm:prSet presAssocID="{C41D0067-9B42-4573-BC71-01850B7141E1}" presName="linNode" presStyleCnt="0"/>
      <dgm:spPr/>
    </dgm:pt>
    <dgm:pt modelId="{49C94AB5-69B4-4B09-97F4-84A97A470734}" type="pres">
      <dgm:prSet presAssocID="{C41D0067-9B42-4573-BC71-01850B7141E1}" presName="parentShp" presStyleLbl="node1" presStyleIdx="1" presStyleCnt="2">
        <dgm:presLayoutVars>
          <dgm:bulletEnabled val="1"/>
        </dgm:presLayoutVars>
      </dgm:prSet>
      <dgm:spPr/>
    </dgm:pt>
    <dgm:pt modelId="{45D59185-E516-4AD0-AA58-2B2C76136B26}" type="pres">
      <dgm:prSet presAssocID="{C41D0067-9B42-4573-BC71-01850B7141E1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0D1962A-F3C1-4BD3-82BF-23AC30D91CDC}" type="presOf" srcId="{CA2F276E-F394-409A-8641-1AB5BF44834A}" destId="{D70FAF8F-1966-48F9-9311-83F2407F08D1}" srcOrd="0" destOrd="0" presId="urn:microsoft.com/office/officeart/2005/8/layout/vList6"/>
    <dgm:cxn modelId="{7BF8DC3D-6D33-4895-A325-6BF593840F43}" type="presOf" srcId="{33CA0780-7ED6-4C3D-8AE6-673AA5AB58FC}" destId="{14A8F023-6C2A-4ACA-BAFB-0481A121A5DE}" srcOrd="0" destOrd="0" presId="urn:microsoft.com/office/officeart/2005/8/layout/vList6"/>
    <dgm:cxn modelId="{9D961B5C-4BDD-4763-93B5-2C187BCF49F4}" srcId="{CA2F276E-F394-409A-8641-1AB5BF44834A}" destId="{7DD9C8D8-BEA5-4434-82EB-A84A098140BD}" srcOrd="1" destOrd="0" parTransId="{414142CF-0177-4000-8A9E-11CE0FCAA8A1}" sibTransId="{92AE5535-0F45-483F-B19C-BA903FB420BC}"/>
    <dgm:cxn modelId="{7BB88C4F-7355-4185-BA1D-59D2BD2904BE}" srcId="{33CA0780-7ED6-4C3D-8AE6-673AA5AB58FC}" destId="{CA2F276E-F394-409A-8641-1AB5BF44834A}" srcOrd="0" destOrd="0" parTransId="{C09D3E0A-0D9A-4814-BE73-0635AC429CED}" sibTransId="{1DEB268F-BA71-4C74-A403-C16AB82C09E6}"/>
    <dgm:cxn modelId="{222A547B-4F35-49E6-9340-3F852B7E8546}" srcId="{CA2F276E-F394-409A-8641-1AB5BF44834A}" destId="{2FEC1008-DBCE-4A4D-9E48-8B6A03726206}" srcOrd="0" destOrd="0" parTransId="{5EB629E9-2527-4164-A23B-0A636914B267}" sibTransId="{25AAA63A-6F60-48CD-BFE8-203E8F705856}"/>
    <dgm:cxn modelId="{E6090B98-C453-4486-8613-17BC7D91013D}" srcId="{C41D0067-9B42-4573-BC71-01850B7141E1}" destId="{2E7B2C78-EBBC-4F09-B2B5-4FE553DC33C9}" srcOrd="0" destOrd="0" parTransId="{0AF191AC-7967-4A25-9349-AC21DEA76BE0}" sibTransId="{141F16B8-0486-4CB7-A9D2-B1E296CEB639}"/>
    <dgm:cxn modelId="{C8439AB7-500B-443D-86EC-5DEB03952958}" type="presOf" srcId="{2FEC1008-DBCE-4A4D-9E48-8B6A03726206}" destId="{87ACF624-F7C4-480F-ACB9-F068F64C243D}" srcOrd="0" destOrd="0" presId="urn:microsoft.com/office/officeart/2005/8/layout/vList6"/>
    <dgm:cxn modelId="{71E8C0B8-2132-4689-A7F5-F7DCF252317A}" type="presOf" srcId="{7DD9C8D8-BEA5-4434-82EB-A84A098140BD}" destId="{87ACF624-F7C4-480F-ACB9-F068F64C243D}" srcOrd="0" destOrd="1" presId="urn:microsoft.com/office/officeart/2005/8/layout/vList6"/>
    <dgm:cxn modelId="{A8456DBF-9640-43CC-86B4-30DF75C57A97}" srcId="{33CA0780-7ED6-4C3D-8AE6-673AA5AB58FC}" destId="{C41D0067-9B42-4573-BC71-01850B7141E1}" srcOrd="1" destOrd="0" parTransId="{5FAD8B5D-84CE-41C1-B22E-7206D36BA12D}" sibTransId="{128C5EB0-C783-461C-A54B-1235719EC781}"/>
    <dgm:cxn modelId="{EEE326E3-106A-4F2D-80AF-0C7B0E1F7D35}" type="presOf" srcId="{C41D0067-9B42-4573-BC71-01850B7141E1}" destId="{49C94AB5-69B4-4B09-97F4-84A97A470734}" srcOrd="0" destOrd="0" presId="urn:microsoft.com/office/officeart/2005/8/layout/vList6"/>
    <dgm:cxn modelId="{3EFBC3E6-F516-4A99-80E7-AEE2253B0336}" type="presOf" srcId="{2E7B2C78-EBBC-4F09-B2B5-4FE553DC33C9}" destId="{45D59185-E516-4AD0-AA58-2B2C76136B26}" srcOrd="0" destOrd="0" presId="urn:microsoft.com/office/officeart/2005/8/layout/vList6"/>
    <dgm:cxn modelId="{19483D76-B614-436C-A6AB-7813A41EEC21}" type="presParOf" srcId="{14A8F023-6C2A-4ACA-BAFB-0481A121A5DE}" destId="{8CE5269E-94BB-4E37-8772-875586987AC2}" srcOrd="0" destOrd="0" presId="urn:microsoft.com/office/officeart/2005/8/layout/vList6"/>
    <dgm:cxn modelId="{18FEC287-044A-421A-ADDD-1615DA7E85F4}" type="presParOf" srcId="{8CE5269E-94BB-4E37-8772-875586987AC2}" destId="{D70FAF8F-1966-48F9-9311-83F2407F08D1}" srcOrd="0" destOrd="0" presId="urn:microsoft.com/office/officeart/2005/8/layout/vList6"/>
    <dgm:cxn modelId="{B8DE99A0-279D-413D-843F-DEB45E284A71}" type="presParOf" srcId="{8CE5269E-94BB-4E37-8772-875586987AC2}" destId="{87ACF624-F7C4-480F-ACB9-F068F64C243D}" srcOrd="1" destOrd="0" presId="urn:microsoft.com/office/officeart/2005/8/layout/vList6"/>
    <dgm:cxn modelId="{7E761EC1-BC64-4B47-9467-E88AFD605C20}" type="presParOf" srcId="{14A8F023-6C2A-4ACA-BAFB-0481A121A5DE}" destId="{ED0D5D95-5745-48A9-BE1B-D4A88AAB09D1}" srcOrd="1" destOrd="0" presId="urn:microsoft.com/office/officeart/2005/8/layout/vList6"/>
    <dgm:cxn modelId="{624F7D13-F7F1-4C9D-ADA7-0D171DF4223B}" type="presParOf" srcId="{14A8F023-6C2A-4ACA-BAFB-0481A121A5DE}" destId="{08655E90-64D7-4482-A8B9-C4E8602DCF95}" srcOrd="2" destOrd="0" presId="urn:microsoft.com/office/officeart/2005/8/layout/vList6"/>
    <dgm:cxn modelId="{8B1D1DAD-5CAC-4BA6-87CC-60789C17DD76}" type="presParOf" srcId="{08655E90-64D7-4482-A8B9-C4E8602DCF95}" destId="{49C94AB5-69B4-4B09-97F4-84A97A470734}" srcOrd="0" destOrd="0" presId="urn:microsoft.com/office/officeart/2005/8/layout/vList6"/>
    <dgm:cxn modelId="{20A7B8B8-BD61-47D7-9F90-A57552B0C4E0}" type="presParOf" srcId="{08655E90-64D7-4482-A8B9-C4E8602DCF95}" destId="{45D59185-E516-4AD0-AA58-2B2C76136B2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FFD27-E787-4D88-AD21-0A9341107F10}">
      <dsp:nvSpPr>
        <dsp:cNvPr id="0" name=""/>
        <dsp:cNvSpPr/>
      </dsp:nvSpPr>
      <dsp:spPr>
        <a:xfrm>
          <a:off x="413096" y="0"/>
          <a:ext cx="4529303" cy="39602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262375-66FA-4A5A-A79E-AB75AC839676}">
      <dsp:nvSpPr>
        <dsp:cNvPr id="0" name=""/>
        <dsp:cNvSpPr/>
      </dsp:nvSpPr>
      <dsp:spPr>
        <a:xfrm>
          <a:off x="65" y="1198947"/>
          <a:ext cx="2599249" cy="1584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ГИА -9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(ОГЭ - математика, русский язык  +     2 по выбору)</a:t>
          </a:r>
        </a:p>
      </dsp:txBody>
      <dsp:txXfrm>
        <a:off x="77395" y="1276277"/>
        <a:ext cx="2444589" cy="1429446"/>
      </dsp:txXfrm>
    </dsp:sp>
    <dsp:sp modelId="{902B4E1B-D19B-4C71-AE66-3339BA6695B1}">
      <dsp:nvSpPr>
        <dsp:cNvPr id="0" name=""/>
        <dsp:cNvSpPr/>
      </dsp:nvSpPr>
      <dsp:spPr>
        <a:xfrm>
          <a:off x="2729277" y="1188080"/>
          <a:ext cx="2599249" cy="1584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Аттестат об основном общем образовании</a:t>
          </a:r>
        </a:p>
      </dsp:txBody>
      <dsp:txXfrm>
        <a:off x="2806607" y="1265410"/>
        <a:ext cx="2444589" cy="1429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AC764-7FB1-4973-B45D-6ED24EBC7587}">
      <dsp:nvSpPr>
        <dsp:cNvPr id="0" name=""/>
        <dsp:cNvSpPr/>
      </dsp:nvSpPr>
      <dsp:spPr>
        <a:xfrm>
          <a:off x="505267" y="1478866"/>
          <a:ext cx="2055246" cy="10276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Оценка в аттестат</a:t>
          </a:r>
        </a:p>
      </dsp:txBody>
      <dsp:txXfrm>
        <a:off x="535365" y="1508964"/>
        <a:ext cx="1995050" cy="967427"/>
      </dsp:txXfrm>
    </dsp:sp>
    <dsp:sp modelId="{3BCB1BFE-C1CF-471A-9203-911845C573EC}">
      <dsp:nvSpPr>
        <dsp:cNvPr id="0" name=""/>
        <dsp:cNvSpPr/>
      </dsp:nvSpPr>
      <dsp:spPr>
        <a:xfrm rot="18770822">
          <a:off x="2367117" y="1522269"/>
          <a:ext cx="120889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08891" y="2724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941341" y="1519292"/>
        <a:ext cx="60444" cy="60444"/>
      </dsp:txXfrm>
    </dsp:sp>
    <dsp:sp modelId="{11178DC1-A259-4FC4-94C0-A1E92CB8D3D0}">
      <dsp:nvSpPr>
        <dsp:cNvPr id="0" name=""/>
        <dsp:cNvSpPr/>
      </dsp:nvSpPr>
      <dsp:spPr>
        <a:xfrm>
          <a:off x="3382612" y="592540"/>
          <a:ext cx="2055246" cy="10276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Математика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оценка за экзамен</a:t>
          </a:r>
        </a:p>
      </dsp:txBody>
      <dsp:txXfrm>
        <a:off x="3412710" y="622638"/>
        <a:ext cx="1995050" cy="967427"/>
      </dsp:txXfrm>
    </dsp:sp>
    <dsp:sp modelId="{55A5B7A1-5800-4346-9E0F-996E561D2136}">
      <dsp:nvSpPr>
        <dsp:cNvPr id="0" name=""/>
        <dsp:cNvSpPr/>
      </dsp:nvSpPr>
      <dsp:spPr>
        <a:xfrm rot="19457599">
          <a:off x="5342699" y="783664"/>
          <a:ext cx="101241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12417" y="2724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823598" y="785600"/>
        <a:ext cx="50620" cy="50620"/>
      </dsp:txXfrm>
    </dsp:sp>
    <dsp:sp modelId="{28328867-5EB4-42A3-A2FB-7560C1A41BFF}">
      <dsp:nvSpPr>
        <dsp:cNvPr id="0" name=""/>
        <dsp:cNvSpPr/>
      </dsp:nvSpPr>
      <dsp:spPr>
        <a:xfrm>
          <a:off x="6259958" y="1657"/>
          <a:ext cx="2055246" cy="10276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Алгебра оценка за год</a:t>
          </a:r>
          <a:endParaRPr lang="ru-RU" sz="1800" kern="1200" dirty="0"/>
        </a:p>
      </dsp:txBody>
      <dsp:txXfrm>
        <a:off x="6290056" y="31755"/>
        <a:ext cx="1995050" cy="967427"/>
      </dsp:txXfrm>
    </dsp:sp>
    <dsp:sp modelId="{4FCAE5CA-14DD-46FD-A080-2A99156F1A7D}">
      <dsp:nvSpPr>
        <dsp:cNvPr id="0" name=""/>
        <dsp:cNvSpPr/>
      </dsp:nvSpPr>
      <dsp:spPr>
        <a:xfrm rot="2142401">
          <a:off x="5342699" y="1374548"/>
          <a:ext cx="101241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12417" y="2724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823598" y="1376483"/>
        <a:ext cx="50620" cy="50620"/>
      </dsp:txXfrm>
    </dsp:sp>
    <dsp:sp modelId="{5591F12A-8E97-485F-A7EF-2CBD1E30D74A}">
      <dsp:nvSpPr>
        <dsp:cNvPr id="0" name=""/>
        <dsp:cNvSpPr/>
      </dsp:nvSpPr>
      <dsp:spPr>
        <a:xfrm>
          <a:off x="6259958" y="1183424"/>
          <a:ext cx="2055246" cy="10276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Геометрия оценка за год</a:t>
          </a:r>
        </a:p>
      </dsp:txBody>
      <dsp:txXfrm>
        <a:off x="6290056" y="1213522"/>
        <a:ext cx="1995050" cy="967427"/>
      </dsp:txXfrm>
    </dsp:sp>
    <dsp:sp modelId="{A57B4513-202F-4070-B239-99C6949522B2}">
      <dsp:nvSpPr>
        <dsp:cNvPr id="0" name=""/>
        <dsp:cNvSpPr/>
      </dsp:nvSpPr>
      <dsp:spPr>
        <a:xfrm rot="2829178">
          <a:off x="2367117" y="2408594"/>
          <a:ext cx="120889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08891" y="2724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941341" y="2405618"/>
        <a:ext cx="60444" cy="60444"/>
      </dsp:txXfrm>
    </dsp:sp>
    <dsp:sp modelId="{24554EC8-8BE3-4B97-81C7-6F6EBC48FE20}">
      <dsp:nvSpPr>
        <dsp:cNvPr id="0" name=""/>
        <dsp:cNvSpPr/>
      </dsp:nvSpPr>
      <dsp:spPr>
        <a:xfrm>
          <a:off x="3382612" y="2365191"/>
          <a:ext cx="2055246" cy="10276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Остальные предметы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оценка за экзамен</a:t>
          </a:r>
          <a:endParaRPr lang="ru-RU" sz="1800" kern="1200" dirty="0"/>
        </a:p>
      </dsp:txBody>
      <dsp:txXfrm>
        <a:off x="3412710" y="2395289"/>
        <a:ext cx="1995050" cy="967427"/>
      </dsp:txXfrm>
    </dsp:sp>
    <dsp:sp modelId="{2BE77A55-C705-426B-A569-CBD42E62F014}">
      <dsp:nvSpPr>
        <dsp:cNvPr id="0" name=""/>
        <dsp:cNvSpPr/>
      </dsp:nvSpPr>
      <dsp:spPr>
        <a:xfrm>
          <a:off x="5437859" y="2851756"/>
          <a:ext cx="82209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22098" y="2724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828356" y="2858450"/>
        <a:ext cx="41104" cy="41104"/>
      </dsp:txXfrm>
    </dsp:sp>
    <dsp:sp modelId="{92B58613-800C-42B5-85CC-B33753E6D89C}">
      <dsp:nvSpPr>
        <dsp:cNvPr id="0" name=""/>
        <dsp:cNvSpPr/>
      </dsp:nvSpPr>
      <dsp:spPr>
        <a:xfrm>
          <a:off x="6259958" y="2365191"/>
          <a:ext cx="2055246" cy="10276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 Остальные предметы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 оценка за год</a:t>
          </a:r>
          <a:endParaRPr lang="ru-RU" sz="1800" kern="1200" dirty="0"/>
        </a:p>
      </dsp:txBody>
      <dsp:txXfrm>
        <a:off x="6290056" y="2395289"/>
        <a:ext cx="1995050" cy="9674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91E39-234A-4071-9B23-C28BCC0CA1C7}">
      <dsp:nvSpPr>
        <dsp:cNvPr id="0" name=""/>
        <dsp:cNvSpPr/>
      </dsp:nvSpPr>
      <dsp:spPr>
        <a:xfrm>
          <a:off x="0" y="85901"/>
          <a:ext cx="8229600" cy="1888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Оценивается по 5-ти балльной шкале, учитывается при получении аттестата о среднем общем образовании</a:t>
          </a:r>
        </a:p>
      </dsp:txBody>
      <dsp:txXfrm>
        <a:off x="92204" y="178105"/>
        <a:ext cx="8045192" cy="1704410"/>
      </dsp:txXfrm>
    </dsp:sp>
    <dsp:sp modelId="{BBF6AECF-7221-4764-A7CD-3393429A77D1}">
      <dsp:nvSpPr>
        <dsp:cNvPr id="0" name=""/>
        <dsp:cNvSpPr/>
      </dsp:nvSpPr>
      <dsp:spPr>
        <a:xfrm>
          <a:off x="0" y="1974720"/>
          <a:ext cx="82296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 dirty="0"/>
            <a:t>База</a:t>
          </a:r>
        </a:p>
      </dsp:txBody>
      <dsp:txXfrm>
        <a:off x="0" y="1974720"/>
        <a:ext cx="8229600" cy="463680"/>
      </dsp:txXfrm>
    </dsp:sp>
    <dsp:sp modelId="{F4A97028-FEB7-4504-8262-E7B6771B70C7}">
      <dsp:nvSpPr>
        <dsp:cNvPr id="0" name=""/>
        <dsp:cNvSpPr/>
      </dsp:nvSpPr>
      <dsp:spPr>
        <a:xfrm>
          <a:off x="0" y="2438400"/>
          <a:ext cx="8229600" cy="1888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Оценивается по 100-балльной шкале, учитываются при получении аттестата, могут быть использованы в качестве вступительных испытаний при поступлении в ВУЗ</a:t>
          </a:r>
        </a:p>
      </dsp:txBody>
      <dsp:txXfrm>
        <a:off x="92204" y="2530604"/>
        <a:ext cx="8045192" cy="1704410"/>
      </dsp:txXfrm>
    </dsp:sp>
    <dsp:sp modelId="{5C648129-F616-4F4D-AC42-2D81E4AC825F}">
      <dsp:nvSpPr>
        <dsp:cNvPr id="0" name=""/>
        <dsp:cNvSpPr/>
      </dsp:nvSpPr>
      <dsp:spPr>
        <a:xfrm>
          <a:off x="0" y="4327218"/>
          <a:ext cx="82296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 dirty="0"/>
            <a:t>Профиль  </a:t>
          </a:r>
        </a:p>
      </dsp:txBody>
      <dsp:txXfrm>
        <a:off x="0" y="4327218"/>
        <a:ext cx="8229600" cy="463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CF624-F7C4-480F-ACB9-F068F64C243D}">
      <dsp:nvSpPr>
        <dsp:cNvPr id="0" name=""/>
        <dsp:cNvSpPr/>
      </dsp:nvSpPr>
      <dsp:spPr>
        <a:xfrm>
          <a:off x="3291839" y="100614"/>
          <a:ext cx="4937760" cy="23217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В день проведения экзамена, не покидая ППЭ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Подается члену ГЭК</a:t>
          </a:r>
        </a:p>
      </dsp:txBody>
      <dsp:txXfrm>
        <a:off x="3291839" y="390829"/>
        <a:ext cx="4067116" cy="1741288"/>
      </dsp:txXfrm>
    </dsp:sp>
    <dsp:sp modelId="{D70FAF8F-1966-48F9-9311-83F2407F08D1}">
      <dsp:nvSpPr>
        <dsp:cNvPr id="0" name=""/>
        <dsp:cNvSpPr/>
      </dsp:nvSpPr>
      <dsp:spPr>
        <a:xfrm>
          <a:off x="0" y="595"/>
          <a:ext cx="3291840" cy="2321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Апелляция о нарушении установленного порядка проведения ГИА</a:t>
          </a:r>
        </a:p>
      </dsp:txBody>
      <dsp:txXfrm>
        <a:off x="113337" y="113932"/>
        <a:ext cx="3065166" cy="2095044"/>
      </dsp:txXfrm>
    </dsp:sp>
    <dsp:sp modelId="{45D59185-E516-4AD0-AA58-2B2C76136B26}">
      <dsp:nvSpPr>
        <dsp:cNvPr id="0" name=""/>
        <dsp:cNvSpPr/>
      </dsp:nvSpPr>
      <dsp:spPr>
        <a:xfrm>
          <a:off x="3291839" y="2554485"/>
          <a:ext cx="4937760" cy="23217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Не рассматривается апелляция по структуре, содержанию заданий, по вопросам, связанным с нарушением участником требований к заполнению и оформлению бланков</a:t>
          </a:r>
        </a:p>
      </dsp:txBody>
      <dsp:txXfrm>
        <a:off x="3291839" y="2844700"/>
        <a:ext cx="4067116" cy="1741288"/>
      </dsp:txXfrm>
    </dsp:sp>
    <dsp:sp modelId="{49C94AB5-69B4-4B09-97F4-84A97A470734}">
      <dsp:nvSpPr>
        <dsp:cNvPr id="0" name=""/>
        <dsp:cNvSpPr/>
      </dsp:nvSpPr>
      <dsp:spPr>
        <a:xfrm>
          <a:off x="0" y="2554485"/>
          <a:ext cx="3291840" cy="2321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Апелляция о несогласии с выставленными баллами</a:t>
          </a:r>
        </a:p>
      </dsp:txBody>
      <dsp:txXfrm>
        <a:off x="113337" y="2667822"/>
        <a:ext cx="3065166" cy="2095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B909F-32D6-49DD-AE10-6F829255F76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00760-57BD-4390-91EF-494FAFC00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3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39763" y="782638"/>
            <a:ext cx="5219700" cy="391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D570C-A26A-48BC-99ED-927CB009A2F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759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Итоговое собеседование направлено на проверку коммуникативной компетенции обучающихся IX классов — умения создавать монологические высказывания на разные темы, принимать участие в диалоге, выразительно читать текст вслух, пересказывать текст с привлечением дополнительной информации.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79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198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D54FD2-1CE3-4004-BE8C-9723EE3E1B00}" type="slidenum">
              <a:rPr lang="ru-RU" altLang="zh-CN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4291211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39763" y="782638"/>
            <a:ext cx="5219700" cy="391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5302AB-7A08-440A-8DD5-DB23102E2357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529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Опоздавшим время не продлевается, отдельно инструкция не зачитывается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32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</a:t>
            </a:r>
          </a:p>
          <a:p>
            <a:r>
              <a:rPr lang="ru-RU" sz="1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Допускается прямое или косвенное цитирование с обязательной ссылкой на источник (ссылка дается в свободной форме).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63E5F-CF64-4D69-9C0B-992A15D603C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45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39763" y="782638"/>
            <a:ext cx="5219700" cy="391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5302AB-7A08-440A-8DD5-DB23102E2357}" type="slidenum">
              <a:rPr lang="ru-RU" altLang="ru-RU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3590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dirty="0"/>
              <a:t>Школа не может подготовить</a:t>
            </a:r>
            <a:r>
              <a:rPr lang="ru-RU" altLang="ru-RU" baseline="0" dirty="0"/>
              <a:t> выпускника к экзамену против его желания и без его участия!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4A97D-04DC-4F28-8957-491A914940F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00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66F2-829E-4468-A67F-FE9BF79FA70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F8A-ED79-4A49-B788-62C78C3C1F9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66F2-829E-4468-A67F-FE9BF79FA70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F8A-ED79-4A49-B788-62C78C3C1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66F2-829E-4468-A67F-FE9BF79FA70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F8A-ED79-4A49-B788-62C78C3C1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66F2-829E-4468-A67F-FE9BF79FA70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F8A-ED79-4A49-B788-62C78C3C1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66F2-829E-4468-A67F-FE9BF79FA70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F8A-ED79-4A49-B788-62C78C3C1F9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66F2-829E-4468-A67F-FE9BF79FA70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F8A-ED79-4A49-B788-62C78C3C1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66F2-829E-4468-A67F-FE9BF79FA70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F8A-ED79-4A49-B788-62C78C3C1F9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66F2-829E-4468-A67F-FE9BF79FA70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F8A-ED79-4A49-B788-62C78C3C1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66F2-829E-4468-A67F-FE9BF79FA70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F8A-ED79-4A49-B788-62C78C3C1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66F2-829E-4468-A67F-FE9BF79FA70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F8A-ED79-4A49-B788-62C78C3C1F9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66F2-829E-4468-A67F-FE9BF79FA70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F8A-ED79-4A49-B788-62C78C3C1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A8E66F2-829E-4468-A67F-FE9BF79FA70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B275F8A-ED79-4A49-B788-62C78C3C1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pi.ru/itogovoe-sochinenie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305160003" TargetMode="External"/><Relationship Id="rId2" Type="http://schemas.openxmlformats.org/officeDocument/2006/relationships/hyperlink" Target="http://publication.pravo.gov.ru/Document/View/0001202305120014?ysclid=lo7r7ymfyl76043165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brnadzor.gov.ru/gia" TargetMode="Externa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8458200" cy="2819177"/>
          </a:xfrm>
        </p:spPr>
        <p:txBody>
          <a:bodyPr>
            <a:noAutofit/>
          </a:bodyPr>
          <a:lstStyle/>
          <a:p>
            <a:r>
              <a:rPr lang="ru-RU" sz="4000" dirty="0"/>
              <a:t>Подготовка к проведению государственной итоговой аттестации в 2024 году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1ED280-0114-D87C-5E8C-7AA85939E9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5717" y="3715532"/>
            <a:ext cx="2552565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140301" y="935274"/>
            <a:ext cx="3032938" cy="678272"/>
          </a:xfrm>
          <a:prstGeom prst="roundRect">
            <a:avLst>
              <a:gd name="adj" fmla="val 4653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3508" y="2142509"/>
            <a:ext cx="8856984" cy="222330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ОБУЧАЮЩИЕСЯ 11 классов 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</a:rPr>
              <a:t>не имеющие академической задолженности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</a:rPr>
              <a:t>выполнившие учебный план в полном объеме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tx1"/>
                </a:solidFill>
              </a:rPr>
              <a:t>получившие «зачет» по итоговому</a:t>
            </a:r>
            <a:r>
              <a:rPr lang="ru-RU" sz="2400" dirty="0">
                <a:solidFill>
                  <a:schemeClr val="tx1"/>
                </a:solidFill>
              </a:rPr>
              <a:t>: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сочинению (изложению) </a:t>
            </a: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4439870" y="1734217"/>
            <a:ext cx="317897" cy="385762"/>
          </a:xfrm>
          <a:prstGeom prst="rightArrow">
            <a:avLst/>
          </a:prstGeom>
          <a:solidFill>
            <a:srgbClr val="A3D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775" y="4992915"/>
            <a:ext cx="8066088" cy="119557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</a:rPr>
              <a:t>ДОПУСК К ЭКЗАМЕНАМ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</a:rPr>
              <a:t>по решению Педагогического совета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</a:rPr>
              <a:t>образовательной организации </a:t>
            </a:r>
            <a:r>
              <a:rPr lang="ru-RU" sz="2400">
                <a:solidFill>
                  <a:schemeClr val="tx1"/>
                </a:solidFill>
              </a:rPr>
              <a:t>(май)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4439870" y="4479052"/>
            <a:ext cx="317897" cy="385763"/>
          </a:xfrm>
          <a:prstGeom prst="rightArrow">
            <a:avLst/>
          </a:prstGeom>
          <a:solidFill>
            <a:srgbClr val="A3D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A709F2-9D9C-227F-3C3B-83AD9FC3A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1432560" cy="128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62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23728" y="517902"/>
            <a:ext cx="504056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000" b="1" cap="all" dirty="0">
                <a:solidFill>
                  <a:srgbClr val="FF0000"/>
                </a:solidFill>
                <a:cs typeface="Latha" pitchFamily="34" charset="0"/>
              </a:rPr>
              <a:t> 11 класс.  Итоговое сочинение (ИЗЛОЖЕНИЕ) – допуск к ЕГЭ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305D02-31D8-4796-A8DE-B1C61E6E5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66" y="1733088"/>
            <a:ext cx="2475444" cy="233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296B5D-9609-44A1-A648-052685D18883}"/>
              </a:ext>
            </a:extLst>
          </p:cNvPr>
          <p:cNvSpPr txBox="1"/>
          <p:nvPr/>
        </p:nvSpPr>
        <p:spPr>
          <a:xfrm>
            <a:off x="14606" y="169839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6 декабря 2023 года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643" y="1740672"/>
            <a:ext cx="573074" cy="816935"/>
          </a:xfrm>
          <a:prstGeom prst="rect">
            <a:avLst/>
          </a:prstGeom>
        </p:spPr>
      </p:pic>
      <p:pic>
        <p:nvPicPr>
          <p:cNvPr id="2050" name="Picture 2" descr="https://dnevnikmastera.ru/sites/default/files/styles/780w/public/photoart/kak_narisovat_chasy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80" y="2094781"/>
            <a:ext cx="519236" cy="54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51573" y="2866821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3ч. 55мин.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7548" y="3344075"/>
            <a:ext cx="283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Участники с ОВЗ + 1,5 ч.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31987" y="1348280"/>
            <a:ext cx="3557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https://fipi.ru/itogovoe-sochinenie</a:t>
            </a:r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971228"/>
            <a:ext cx="8486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На сайте ФГБНУ «ФИПИ» опубликованы следующие материалы:</a:t>
            </a:r>
            <a:br>
              <a:rPr lang="ru-RU" sz="2000" dirty="0"/>
            </a:br>
            <a:r>
              <a:rPr lang="ru-RU" sz="2000" dirty="0">
                <a:latin typeface="Arial" panose="020B0604020202020204" pitchFamily="34" charset="0"/>
              </a:rPr>
              <a:t>1.</a:t>
            </a:r>
            <a:r>
              <a:rPr lang="ru-RU" sz="2000" dirty="0">
                <a:solidFill>
                  <a:srgbClr val="1E7B84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</a:rPr>
              <a:t>Структура закрытого банка тем итогового сочинения</a:t>
            </a:r>
            <a:br>
              <a:rPr lang="ru-RU" sz="2000" dirty="0"/>
            </a:br>
            <a:r>
              <a:rPr lang="ru-RU" sz="2000" dirty="0">
                <a:latin typeface="Arial" panose="020B0604020202020204" pitchFamily="34" charset="0"/>
              </a:rPr>
              <a:t>2. Комментарии к разделам закрытого банка тем итогового сочинения</a:t>
            </a:r>
            <a:br>
              <a:rPr lang="ru-RU" sz="2000" dirty="0"/>
            </a:br>
            <a:r>
              <a:rPr lang="ru-RU" sz="2000" dirty="0">
                <a:latin typeface="Arial" panose="020B0604020202020204" pitchFamily="34" charset="0"/>
              </a:rPr>
              <a:t>3. Образец комплекта тем 2023/24 учебного года</a:t>
            </a:r>
            <a:br>
              <a:rPr lang="ru-RU" sz="2000" dirty="0"/>
            </a:br>
            <a:r>
              <a:rPr lang="ru-RU" sz="2000" dirty="0">
                <a:latin typeface="Arial" panose="020B0604020202020204" pitchFamily="34" charset="0"/>
              </a:rPr>
              <a:t>4. Критерии оценивания итогового сочинения (изложения)</a:t>
            </a:r>
            <a:endParaRPr lang="ru-RU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96A059-FD3B-8FE0-7BEC-66A4038A72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7375"/>
            <a:ext cx="1432560" cy="12877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Стрелка вниз 13"/>
          <p:cNvSpPr/>
          <p:nvPr/>
        </p:nvSpPr>
        <p:spPr>
          <a:xfrm>
            <a:off x="213114" y="2160063"/>
            <a:ext cx="2103959" cy="1560347"/>
          </a:xfrm>
          <a:prstGeom prst="downArrow">
            <a:avLst>
              <a:gd name="adj1" fmla="val 60447"/>
              <a:gd name="adj2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Отсутствие по уважительной причине; «незачет»; удаление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410" y="3720410"/>
            <a:ext cx="350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07 февраля 2024 года</a:t>
            </a:r>
          </a:p>
        </p:txBody>
      </p:sp>
      <p:sp>
        <p:nvSpPr>
          <p:cNvPr id="16" name="Стрелка вправо с вырезом 15"/>
          <p:cNvSpPr/>
          <p:nvPr/>
        </p:nvSpPr>
        <p:spPr>
          <a:xfrm rot="5400000">
            <a:off x="1140141" y="4191767"/>
            <a:ext cx="249902" cy="21525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4623" y="4439445"/>
            <a:ext cx="3588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10 апреля 2024 года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7452320" y="548680"/>
            <a:ext cx="2016224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>
                <a:solidFill>
                  <a:srgbClr val="00A6EB"/>
                </a:solidFill>
                <a:cs typeface="Latha" pitchFamily="34" charset="0"/>
              </a:rPr>
              <a:t>ГИА-11</a:t>
            </a:r>
            <a:endParaRPr lang="ru-RU" sz="3600" b="1" cap="all" dirty="0">
              <a:solidFill>
                <a:srgbClr val="00A6EB"/>
              </a:solidFill>
              <a:cs typeface="Lath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2568" y="557190"/>
            <a:ext cx="84963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</a:rPr>
              <a:t>Порядок проверки и оценивания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539552" y="1533465"/>
            <a:ext cx="8352928" cy="53245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lvl="2" indent="-342900" algn="just">
              <a:spcAft>
                <a:spcPts val="1200"/>
              </a:spcAft>
              <a:buClr>
                <a:srgbClr val="2333CD"/>
              </a:buClr>
              <a:buSzPct val="150000"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Требование № 1.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«Объем итогового сочинения»</a:t>
            </a:r>
          </a:p>
          <a:p>
            <a:pPr marL="357188" lvl="2" indent="-342900" algn="just">
              <a:spcAft>
                <a:spcPts val="1200"/>
              </a:spcAft>
              <a:buClr>
                <a:srgbClr val="2333CD"/>
              </a:buClr>
              <a:buSzPct val="150000"/>
            </a:pPr>
            <a:r>
              <a:rPr lang="ru-RU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Рекомендуемое количество слов от 350. Если в сочинении менее 250 слов (в подсчет включаются все слова, в том числе и служебные), то выставляется «незачет» за невыполнение требования № 1 и «незачет» за работу в целом (такое сочинение не проверяется по требованию № 2 и по критериям оценивания). 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Требование № 2.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«Самостоятельность написания итогового сочинения»</a:t>
            </a:r>
          </a:p>
          <a:p>
            <a:pPr algn="just"/>
            <a:r>
              <a:rPr lang="ru-RU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Итоговое сочинение выполняется самостоятельно. </a:t>
            </a:r>
          </a:p>
          <a:p>
            <a:pPr algn="just"/>
            <a:r>
              <a:rPr lang="ru-RU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Объем цитирования не должен превышать объем собственного текста участника.</a:t>
            </a:r>
          </a:p>
          <a:p>
            <a:r>
              <a:rPr lang="ru-RU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сочинение признано несамостоятельным, то выставляется «незачет» за невыполнение требования № 2 и «незачет» за работу в целом (такое сочинение не проверяется по критериям оценивания).</a:t>
            </a:r>
          </a:p>
          <a:p>
            <a:pPr algn="just"/>
            <a:endParaRPr lang="ru-RU" sz="2000" b="1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8" lvl="2" algn="just">
              <a:spcAft>
                <a:spcPts val="1200"/>
              </a:spcAft>
              <a:buClr>
                <a:srgbClr val="2333CD"/>
              </a:buClr>
              <a:buSzPct val="150000"/>
            </a:pPr>
            <a:endParaRPr lang="ru-RU" altLang="ru-RU" sz="2000" b="1" u="sng" dirty="0">
              <a:solidFill>
                <a:srgbClr val="FF0000"/>
              </a:solidFill>
            </a:endParaRPr>
          </a:p>
        </p:txBody>
      </p:sp>
      <p:pic>
        <p:nvPicPr>
          <p:cNvPr id="6" name="Рисунок 35" descr="1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72909">
            <a:off x="6486403" y="-14752"/>
            <a:ext cx="1656693" cy="154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23270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итогового сочинения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При себе участник сочинения должен иметь: </a:t>
            </a:r>
          </a:p>
          <a:p>
            <a:pPr lvl="0" hangingPunc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паспорт</a:t>
            </a:r>
          </a:p>
          <a:p>
            <a:pPr lvl="0" hangingPunc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черную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гелевую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ручка (1+1)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-лекарства и питание (при необходимости)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Иные личные вещи участники обязаны оставить в специально выделенном месте для хранения личных вещей участников.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Во время проведения итогового сочинения выдаются  черновики, а также орфографический словарь для участников итогового сочинения.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Черновики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проверяются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записи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них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учитываются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проверке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23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095133"/>
            <a:ext cx="4320480" cy="2137141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Получение аттестата </a:t>
            </a:r>
          </a:p>
          <a:p>
            <a:pPr algn="just"/>
            <a:r>
              <a:rPr lang="ru-RU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Математика. Базовый уровень </a:t>
            </a:r>
            <a:r>
              <a:rPr lang="ru-RU" sz="1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5-балльная система, минимальный балл - 3</a:t>
            </a:r>
          </a:p>
          <a:p>
            <a:pPr algn="just"/>
            <a:r>
              <a:rPr lang="ru-RU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Математика. Профильный уровень. 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Минимальный балл </a:t>
            </a:r>
            <a:r>
              <a:rPr lang="ru-RU" sz="1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– 27</a:t>
            </a:r>
          </a:p>
          <a:p>
            <a:pPr algn="just"/>
            <a:r>
              <a:rPr lang="ru-RU" altLang="ru-RU" sz="1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Выпускники могут сдавать: один из уровней</a:t>
            </a:r>
          </a:p>
          <a:p>
            <a:pPr algn="just"/>
            <a:r>
              <a:rPr lang="ru-RU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Русский язык </a:t>
            </a:r>
            <a:r>
              <a:rPr lang="ru-RU" sz="1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– минимальный балл  </a:t>
            </a:r>
            <a:r>
              <a:rPr lang="ru-RU" sz="1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- 24 </a:t>
            </a:r>
          </a:p>
          <a:p>
            <a:pPr algn="r"/>
            <a:endParaRPr lang="ru-RU" sz="16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6153" y="5018459"/>
            <a:ext cx="8784183" cy="1358685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dirty="0"/>
              <a:t>Иностранные языки . </a:t>
            </a:r>
            <a:r>
              <a:rPr lang="ru-RU" altLang="ru-RU" sz="1600" u="sng" dirty="0"/>
              <a:t>Устная част</a:t>
            </a:r>
            <a:r>
              <a:rPr lang="ru-RU" altLang="ru-RU" sz="1600" dirty="0"/>
              <a:t>ь - раздел «Говорение». Письменная и устная часть проходят  в разные дни. 100 баллов  =  80 баллов  (письмо) +  20 баллов (говорение)</a:t>
            </a:r>
          </a:p>
          <a:p>
            <a:r>
              <a:rPr lang="ru-RU" altLang="ru-RU" sz="1600" dirty="0"/>
              <a:t>РЕЗУЛЬТАТЫ УСТНОЙ И ПИСЬМЕННОЙ ЧАСТЕЙ ПУБЛИКУЮТСЯ В ОДИН ДЕНЬ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50" y="4260256"/>
            <a:ext cx="770855" cy="6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285617"/>
            <a:ext cx="504056" cy="40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ackservice-hamburg.de/images/6397253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91" y="958733"/>
            <a:ext cx="955625" cy="102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nukim-edu.kiev.ua/wp-content/uploads/2014/09/613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51" y="4326460"/>
            <a:ext cx="663133" cy="5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E8751BF-9F83-40BF-8D1D-4482D56B8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599069"/>
              </p:ext>
            </p:extLst>
          </p:nvPr>
        </p:nvGraphicFramePr>
        <p:xfrm>
          <a:off x="4716019" y="548680"/>
          <a:ext cx="4176462" cy="3743888"/>
        </p:xfrm>
        <a:graphic>
          <a:graphicData uri="http://schemas.openxmlformats.org/drawingml/2006/table">
            <a:tbl>
              <a:tblPr/>
              <a:tblGrid>
                <a:gridCol w="2075441">
                  <a:extLst>
                    <a:ext uri="{9D8B030D-6E8A-4147-A177-3AD203B41FA5}">
                      <a16:colId xmlns:a16="http://schemas.microsoft.com/office/drawing/2014/main" val="4274340759"/>
                    </a:ext>
                  </a:extLst>
                </a:gridCol>
                <a:gridCol w="2101021">
                  <a:extLst>
                    <a:ext uri="{9D8B030D-6E8A-4147-A177-3AD203B41FA5}">
                      <a16:colId xmlns:a16="http://schemas.microsoft.com/office/drawing/2014/main" val="370187872"/>
                    </a:ext>
                  </a:extLst>
                </a:gridCol>
              </a:tblGrid>
              <a:tr h="697163"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b="1" dirty="0">
                          <a:effectLst/>
                        </a:rPr>
                        <a:t>Общеобразовательный предмет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b="1" dirty="0">
                          <a:effectLst/>
                        </a:rPr>
                        <a:t>Минимальное количество баллов от Минобрнауки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309571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indent="0"/>
                      <a:r>
                        <a:rPr lang="ru-RU" sz="1200" b="1" dirty="0">
                          <a:effectLst/>
                        </a:rPr>
                        <a:t>Русский язык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b="1" dirty="0">
                          <a:effectLst/>
                        </a:rPr>
                        <a:t>40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00256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indent="0"/>
                      <a:r>
                        <a:rPr lang="ru-RU" sz="1200" b="1" dirty="0">
                          <a:effectLst/>
                        </a:rPr>
                        <a:t>Математика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b="1" dirty="0">
                          <a:effectLst/>
                        </a:rPr>
                        <a:t>39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470433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indent="0"/>
                      <a:r>
                        <a:rPr lang="ru-RU" sz="1200" b="1">
                          <a:effectLst/>
                        </a:rPr>
                        <a:t>Физика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b="1" dirty="0">
                          <a:effectLst/>
                        </a:rPr>
                        <a:t>39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773347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indent="0"/>
                      <a:r>
                        <a:rPr lang="ru-RU" sz="1200" b="1">
                          <a:effectLst/>
                        </a:rPr>
                        <a:t>Обществознание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b="1" dirty="0">
                          <a:effectLst/>
                        </a:rPr>
                        <a:t>45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253091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indent="0"/>
                      <a:r>
                        <a:rPr lang="ru-RU" sz="1200" b="1" dirty="0">
                          <a:effectLst/>
                        </a:rPr>
                        <a:t>История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b="1" dirty="0">
                          <a:effectLst/>
                        </a:rPr>
                        <a:t>35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526112"/>
                  </a:ext>
                </a:extLst>
              </a:tr>
              <a:tr h="288425">
                <a:tc>
                  <a:txBody>
                    <a:bodyPr/>
                    <a:lstStyle/>
                    <a:p>
                      <a:pPr indent="0"/>
                      <a:r>
                        <a:rPr lang="ru-RU" sz="1200" b="1" dirty="0">
                          <a:effectLst/>
                        </a:rPr>
                        <a:t>Информатика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b="1" dirty="0">
                          <a:effectLst/>
                        </a:rPr>
                        <a:t>44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923344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indent="0"/>
                      <a:r>
                        <a:rPr lang="ru-RU" sz="1200" b="1">
                          <a:effectLst/>
                        </a:rPr>
                        <a:t>Иностранный язык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b="1" dirty="0">
                          <a:effectLst/>
                        </a:rPr>
                        <a:t>30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352379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indent="0"/>
                      <a:r>
                        <a:rPr lang="ru-RU" sz="1200" b="1">
                          <a:effectLst/>
                        </a:rPr>
                        <a:t>Литература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b="1" dirty="0">
                          <a:effectLst/>
                        </a:rPr>
                        <a:t>40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618091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indent="0"/>
                      <a:r>
                        <a:rPr lang="ru-RU" sz="1200" b="1">
                          <a:effectLst/>
                        </a:rPr>
                        <a:t>Биология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b="1" dirty="0">
                          <a:effectLst/>
                        </a:rPr>
                        <a:t>39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501343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indent="0"/>
                      <a:r>
                        <a:rPr lang="ru-RU" sz="1200" b="1">
                          <a:effectLst/>
                        </a:rPr>
                        <a:t>География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b="1" dirty="0">
                          <a:effectLst/>
                        </a:rPr>
                        <a:t>40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662337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indent="0"/>
                      <a:r>
                        <a:rPr lang="ru-RU" sz="1200" b="1">
                          <a:effectLst/>
                        </a:rPr>
                        <a:t>Химия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b="1" dirty="0">
                          <a:effectLst/>
                        </a:rPr>
                        <a:t>39</a:t>
                      </a:r>
                    </a:p>
                  </a:txBody>
                  <a:tcPr marL="56568" marR="56568" marT="28284" marB="282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05546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836CDB0-E8B7-4515-9406-95057FB80943}"/>
              </a:ext>
            </a:extLst>
          </p:cNvPr>
          <p:cNvSpPr txBox="1"/>
          <p:nvPr/>
        </p:nvSpPr>
        <p:spPr>
          <a:xfrm>
            <a:off x="5693705" y="4292566"/>
            <a:ext cx="3358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Информатика – </a:t>
            </a:r>
          </a:p>
          <a:p>
            <a:r>
              <a:rPr lang="ru-RU" b="1" dirty="0"/>
              <a:t>компьютерная форма КЕГЭ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74B867-9948-8C2D-302A-CADA9A301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7" y="480856"/>
            <a:ext cx="1432560" cy="12877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1619672" y="1336109"/>
            <a:ext cx="2016224" cy="646331"/>
          </a:xfr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rgbClr val="00A6EB"/>
                </a:solidFill>
                <a:cs typeface="Latha" pitchFamily="34" charset="0"/>
              </a:rPr>
              <a:t>ГИА-11</a:t>
            </a:r>
          </a:p>
        </p:txBody>
      </p:sp>
    </p:spTree>
    <p:extLst>
      <p:ext uri="{BB962C8B-B14F-4D97-AF65-F5344CB8AC3E}">
        <p14:creationId xmlns:p14="http://schemas.microsoft.com/office/powerpoint/2010/main" val="2699621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ЕГЭ по математике- выбор базы </a:t>
            </a:r>
            <a:r>
              <a:rPr lang="ru-RU" dirty="0">
                <a:solidFill>
                  <a:srgbClr val="FF0000"/>
                </a:solidFill>
              </a:rPr>
              <a:t>ИЛИ</a:t>
            </a:r>
            <a:r>
              <a:rPr lang="ru-RU" dirty="0"/>
              <a:t> профиля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765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/>
              <a:t>Прием и рассмотрение апелляций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12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3444" y="787025"/>
            <a:ext cx="6023012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all" dirty="0">
                <a:cs typeface="Latha" pitchFamily="34" charset="0"/>
              </a:rPr>
              <a:t>Сроки регистрации на участие в  ГИА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3140968"/>
            <a:ext cx="8424936" cy="1512168"/>
          </a:xfrm>
        </p:spPr>
        <p:txBody>
          <a:bodyPr>
            <a:noAutofit/>
          </a:bodyPr>
          <a:lstStyle/>
          <a:p>
            <a:r>
              <a:rPr lang="ru-RU" sz="3600" dirty="0"/>
              <a:t>11 класс – до 1 февраля 2024 года</a:t>
            </a:r>
          </a:p>
          <a:p>
            <a:r>
              <a:rPr lang="ru-RU" sz="3600" dirty="0"/>
              <a:t>9 класс – до 1 марта 2024 года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AFDC54-A8C8-2E5A-1D19-07AE9ED3E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760"/>
            <a:ext cx="1432560" cy="128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60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BA449-7ED4-CD7B-E07F-958243AF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Прибытие в ППЭ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C9C41A-F26B-17F0-6B48-6F37015BC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Все участники экзамена должны явиться в ППЭ в день и время, указанные в уведомлении, имея при себе: </a:t>
            </a:r>
          </a:p>
          <a:p>
            <a:r>
              <a:rPr lang="ru-RU" sz="3200" dirty="0"/>
              <a:t>-документ, удостоверяющий личность (паспорт),</a:t>
            </a:r>
          </a:p>
          <a:p>
            <a:r>
              <a:rPr lang="ru-RU" sz="3200" dirty="0"/>
              <a:t>-</a:t>
            </a:r>
            <a:r>
              <a:rPr lang="ru-RU" sz="3200" dirty="0" err="1"/>
              <a:t>гелевую</a:t>
            </a:r>
            <a:r>
              <a:rPr lang="ru-RU" sz="3200" dirty="0"/>
              <a:t> ручку с черными чернилами,</a:t>
            </a:r>
          </a:p>
          <a:p>
            <a:r>
              <a:rPr lang="ru-RU" sz="3200" dirty="0"/>
              <a:t>-дополнительные устройства и материалы, которые можно использовать на экзамене по предметам.</a:t>
            </a:r>
          </a:p>
        </p:txBody>
      </p:sp>
    </p:spTree>
    <p:extLst>
      <p:ext uri="{BB962C8B-B14F-4D97-AF65-F5344CB8AC3E}">
        <p14:creationId xmlns:p14="http://schemas.microsoft.com/office/powerpoint/2010/main" val="372388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3DEEB-30F2-89CD-EC44-2AE985D9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AD2A2-D3FB-5D62-1473-1E0F96933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4D8489-BE0C-0D00-CCF3-7D4C0628D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9400" r="18500" b="5200"/>
          <a:stretch/>
        </p:blipFill>
        <p:spPr>
          <a:xfrm>
            <a:off x="24249" y="0"/>
            <a:ext cx="9108504" cy="68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4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980728"/>
            <a:ext cx="576064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dirty="0"/>
              <a:t>Нормативные документы, регламентирующие проведение ГИА - 2024</a:t>
            </a:r>
            <a:br>
              <a:rPr lang="ru-RU" sz="4000" b="1" cap="all" spc="-100" dirty="0">
                <a:solidFill>
                  <a:srgbClr val="00A6EB"/>
                </a:solidFill>
                <a:latin typeface="+mj-lt"/>
                <a:ea typeface="+mj-ea"/>
                <a:cs typeface="Latha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420888"/>
            <a:ext cx="8229600" cy="403244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Федеральный закон от 29.12.2012 г. № 273-ФЗ 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России и Федеральной службы по надзору в сфере образования и науки от 04.04.2023 г. №232/551 "Об утверждении Порядка проведения государственной итоговой аттестации по образовательным программам основного общего образования". </a:t>
            </a:r>
          </a:p>
          <a:p>
            <a:pPr algn="ctr">
              <a:buNone/>
            </a:pPr>
            <a:r>
              <a:rPr lang="ru-RU" dirty="0">
                <a:hlinkClick r:id="rId2"/>
              </a:rPr>
              <a:t>Приказ Министерства просвещения Российской Федерации от 04.04.2023 № 232/551 ∙ Официальное опубликование правовых актов (pravo.gov.ru)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России и Федеральной службы по надзору в сфере образования и науки от 04.04.2023 г. №233/552 "Об утверждении Порядка проведения государственной итоговой аттестации по образовательным программам среднего общего образования". </a:t>
            </a:r>
          </a:p>
          <a:p>
            <a:pPr algn="ctr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http://publication.pravo.gov.ru/Document/View/0001202305160003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44B229-8ABA-BAF7-A3C7-EDAA5D465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7682" cy="21276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E31650-1D63-7F70-3F2E-BB4554534E24}"/>
              </a:ext>
            </a:extLst>
          </p:cNvPr>
          <p:cNvSpPr txBox="1"/>
          <p:nvPr/>
        </p:nvSpPr>
        <p:spPr>
          <a:xfrm>
            <a:off x="179512" y="1971328"/>
            <a:ext cx="5024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https://obrnadzor.gov.ru/gia</a:t>
            </a: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(сайт Рособрнадзора)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7A2C8-731C-8CC1-10A0-3032CA64A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Во время проведения экзамена запрещается: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A11A84-A03A-21E6-5FC6-0D8B609FC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62" t="26201" r="19288" b="23401"/>
          <a:stretch/>
        </p:blipFill>
        <p:spPr>
          <a:xfrm>
            <a:off x="1187624" y="1538439"/>
            <a:ext cx="6768752" cy="49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73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FC146-AC45-2459-A5C1-F00353FE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Удаление с экзамена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EC4FD-4908-5D55-CFFB-C82E9FA62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нарушении правил и отказе в их соблюдении организаторы совместно с уполномоченным представителем ГЭК вправе удалить участника с экзамена с внесением записи в протокол проведения экзамена. На бланках проставляется метка о факте удаления с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1376765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7991" y="908720"/>
            <a:ext cx="6509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</a:rPr>
              <a:t>Ресурсы для подготовки к ГИА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6214"/>
          <a:stretch/>
        </p:blipFill>
        <p:spPr>
          <a:xfrm>
            <a:off x="251520" y="2348880"/>
            <a:ext cx="7511696" cy="39627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29579" y="1679955"/>
            <a:ext cx="20065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https://fipi.ru/</a:t>
            </a:r>
            <a:endParaRPr lang="ru-RU" sz="2400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7EEF68-EDA2-3D73-2510-1C1E75ADB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2" y="467523"/>
            <a:ext cx="1432560" cy="128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793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ОБРАЗЕЦ КОЛОНТИТУЛА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31EA20-67C3-4992-B0EE-2E4922FFF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9" t="12200" r="16926" b="5201"/>
          <a:stretch/>
        </p:blipFill>
        <p:spPr>
          <a:xfrm>
            <a:off x="2184030" y="945319"/>
            <a:ext cx="6959971" cy="543600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CED37AB-B6A3-4038-BE86-6DA58CFC5265}"/>
              </a:ext>
            </a:extLst>
          </p:cNvPr>
          <p:cNvSpPr/>
          <p:nvPr/>
        </p:nvSpPr>
        <p:spPr>
          <a:xfrm>
            <a:off x="-19367" y="2444903"/>
            <a:ext cx="289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</a:rPr>
              <a:t>Ресурсы для подготовки к ГИА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06903" y="4941169"/>
            <a:ext cx="1872208" cy="8351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Школа – занятия по подготовке!!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7EEF68-EDA2-3D73-2510-1C1E75ADB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7" y="601488"/>
            <a:ext cx="1432560" cy="128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647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A8E85-A046-390E-A128-ABB83425D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Аттестат об основном общем образовании с отличием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5DFF35-D1B4-2DD6-80D2-64616B561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algn="just"/>
            <a:r>
              <a:rPr lang="ru-RU" dirty="0"/>
              <a:t>Аттестат об основном общем образовании с отличием выпускникам 9 класса, завершившим обучение по образовательным программам основного общего образования, </a:t>
            </a:r>
            <a:r>
              <a:rPr lang="ru-RU" dirty="0">
                <a:solidFill>
                  <a:srgbClr val="FF0000"/>
                </a:solidFill>
              </a:rPr>
              <a:t>успешно прошедшим  ГИА </a:t>
            </a:r>
            <a:r>
              <a:rPr lang="ru-RU" dirty="0"/>
              <a:t>(без учета результатов, полученных при прохождении повторной ГИА) и </a:t>
            </a:r>
            <a:r>
              <a:rPr lang="ru-RU" dirty="0">
                <a:solidFill>
                  <a:srgbClr val="FF0000"/>
                </a:solidFill>
              </a:rPr>
              <a:t>имеющим итоговые отметки «отлично» по всем учебным предметам учебного плана, изучавшимся на уровне основного общего образования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814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Медаль «За особые успехи в учении»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ru-RU" dirty="0">
                <a:solidFill>
                  <a:srgbClr val="FF0000"/>
                </a:solidFill>
              </a:rPr>
              <a:t> степени</a:t>
            </a:r>
            <a:r>
              <a:rPr lang="ru-RU" dirty="0"/>
              <a:t> вручается выпускникам Школы, завершившим обучение по образовательным программам среднего общего образования, имеющим итоговые отметки </a:t>
            </a:r>
            <a:r>
              <a:rPr lang="ru-RU" dirty="0">
                <a:solidFill>
                  <a:srgbClr val="FF0000"/>
                </a:solidFill>
              </a:rPr>
              <a:t>«отлично» по всем учебным предметам учебного плана, изучавшимся на уровне среднего общего образования</a:t>
            </a:r>
            <a:r>
              <a:rPr lang="ru-RU" dirty="0"/>
              <a:t>, успешно прошедшим государственную итоговую аттестацию (без учета результатов, полученных при прохождении повторно ГИА), а также набравшим </a:t>
            </a:r>
            <a:r>
              <a:rPr lang="ru-RU" dirty="0">
                <a:solidFill>
                  <a:srgbClr val="FF0000"/>
                </a:solidFill>
              </a:rPr>
              <a:t>не менее 70 баллов на ЕГЭ по учебному предмету «Русский язык»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и не менее 70 баллов на ЕГЭ по одному из сдаваемых учебных предметов, либо 5 баллов на ЕГЭ по учебному предмету «Математика» базового уровня</a:t>
            </a:r>
            <a:r>
              <a:rPr lang="ru-RU" dirty="0"/>
              <a:t>; в случае прохождения выпускником 11 класса ГИА в форме государственного выпускного экзамена – отметки 5 баллов по учебным предметам «Русский язык» и «Математика».</a:t>
            </a:r>
          </a:p>
        </p:txBody>
      </p:sp>
    </p:spTree>
    <p:extLst>
      <p:ext uri="{BB962C8B-B14F-4D97-AF65-F5344CB8AC3E}">
        <p14:creationId xmlns:p14="http://schemas.microsoft.com/office/powerpoint/2010/main" val="65458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Медаль «За особые успехи в учении» </a:t>
            </a:r>
            <a:r>
              <a:rPr lang="en-US" dirty="0">
                <a:solidFill>
                  <a:srgbClr val="FF0000"/>
                </a:solidFill>
              </a:rPr>
              <a:t>II</a:t>
            </a:r>
            <a:r>
              <a:rPr lang="ru-RU" dirty="0">
                <a:solidFill>
                  <a:srgbClr val="FF0000"/>
                </a:solidFill>
              </a:rPr>
              <a:t> степени</a:t>
            </a:r>
            <a:r>
              <a:rPr lang="ru-RU" dirty="0"/>
              <a:t> вручается выпускникам Школы, завершившим обучение по образовательным программам среднего общего образования, имеющим по всем учебным предметам, изучавшимся в соответствии с учебным планом, итоговые отметки </a:t>
            </a:r>
            <a:r>
              <a:rPr lang="ru-RU" dirty="0">
                <a:solidFill>
                  <a:srgbClr val="FF0000"/>
                </a:solidFill>
              </a:rPr>
              <a:t>«отлично» и не более двух отметок «хорошо»,</a:t>
            </a:r>
            <a:r>
              <a:rPr lang="ru-RU" dirty="0"/>
              <a:t> успешно прошедшим государственную итоговую аттестацию (без учета результатов, полученных при прохождении повторно ГИА), а также набравшим </a:t>
            </a:r>
            <a:r>
              <a:rPr lang="ru-RU" dirty="0">
                <a:solidFill>
                  <a:srgbClr val="FF0000"/>
                </a:solidFill>
              </a:rPr>
              <a:t>не менее 60 баллов на ЕГЭ по учебному предмету «Русский язык»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и не менее 60 баллов на ЕГЭ по одному из сдаваемых учебных предметов, либо 5 баллов на ЕГЭ по учебному предмету «Математика» базового уровня</a:t>
            </a:r>
            <a:r>
              <a:rPr lang="ru-RU" dirty="0"/>
              <a:t>; в случае прохождения выпускником 11 класса ГИА в форме государственного выпускного экзамена – отметки 5 баллов по учебным предметам «Русский язык» и «Математика».</a:t>
            </a:r>
          </a:p>
        </p:txBody>
      </p:sp>
    </p:spTree>
    <p:extLst>
      <p:ext uri="{BB962C8B-B14F-4D97-AF65-F5344CB8AC3E}">
        <p14:creationId xmlns:p14="http://schemas.microsoft.com/office/powerpoint/2010/main" val="4189347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Родители также могут оказать помощь выпускнику в подготовке к Государственной итоговой аттестации: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algn="just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систематический контроль успеваемости во взаимодействии с образовательной организацией;</a:t>
            </a:r>
          </a:p>
          <a:p>
            <a:pPr marL="177800" indent="-177800" algn="just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200" b="1" dirty="0">
              <a:solidFill>
                <a:srgbClr val="5B9BD5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pPr marL="177800" indent="-177800" algn="just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стимулирование систематической работы ученика с тренировочными экзаменационными заданиями (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интернет-ресурсы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, сборники заданий на печатной основе и т.д.);</a:t>
            </a:r>
          </a:p>
          <a:p>
            <a:pPr marL="177800" indent="-177800" algn="just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1200" b="1" dirty="0">
              <a:solidFill>
                <a:srgbClr val="5B9BD5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pPr marL="177800" indent="-177800" algn="just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формирование и поддержка уверенности обучающегося в своих силах;</a:t>
            </a:r>
          </a:p>
          <a:p>
            <a:pPr marL="177800" indent="-177800" algn="just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1200" b="1" dirty="0">
              <a:solidFill>
                <a:srgbClr val="5B9BD5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pPr marL="177800" indent="-177800" algn="just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содействие формированию понимания у ученика ответственности за своё образование, а также бесперспективности шпаргалок и иных запрещённых к использованию на ГИА источников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326632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347167"/>
            <a:ext cx="10388600" cy="723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88639"/>
            <a:ext cx="1944216" cy="134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25270" t="30787" r="25729" b="13797"/>
          <a:stretch/>
        </p:blipFill>
        <p:spPr bwMode="auto">
          <a:xfrm>
            <a:off x="1547664" y="764704"/>
            <a:ext cx="7668344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32240" y="454996"/>
            <a:ext cx="2016224" cy="646331"/>
          </a:xfr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rgbClr val="00A6EB"/>
                </a:solidFill>
                <a:cs typeface="Latha" pitchFamily="34" charset="0"/>
              </a:rPr>
              <a:t>ГИА-9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316916" y="1201739"/>
            <a:ext cx="612775" cy="161925"/>
          </a:xfrm>
        </p:spPr>
        <p:txBody>
          <a:bodyPr/>
          <a:lstStyle/>
          <a:p>
            <a:pPr>
              <a:defRPr/>
            </a:pPr>
            <a:fld id="{19913D38-6334-43DA-A71E-E594916913D0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59046" y="2987484"/>
            <a:ext cx="3096344" cy="1297155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Регистрация на ОГЭ</a:t>
            </a:r>
            <a:endParaRPr lang="ru-RU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до 1 марта 2024 года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900749" y="2958788"/>
            <a:ext cx="4464995" cy="1325851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Обязательные предметы</a:t>
            </a:r>
            <a:r>
              <a:rPr lang="ru-R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русский язык и математика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+ 2 предмета </a:t>
            </a:r>
            <a:r>
              <a:rPr lang="ru-RU" b="1" dirty="0">
                <a:solidFill>
                  <a:srgbClr val="FF0000"/>
                </a:solidFill>
              </a:rPr>
              <a:t>по выбору</a:t>
            </a:r>
            <a:r>
              <a:rPr 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99774" y="4560810"/>
            <a:ext cx="7917141" cy="1354164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Участники с ОВЗ (заключение ПМПК) </a:t>
            </a:r>
            <a:r>
              <a:rPr 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имеют право выбора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ОГЭ или ГВЭ (2 экзамена русский язык и математика)</a:t>
            </a:r>
          </a:p>
        </p:txBody>
      </p:sp>
      <p:pic>
        <p:nvPicPr>
          <p:cNvPr id="13" name="Picture 2" descr="3D White инвалида бизнес с ноутбуком на ногах, работая с напарником 3D изображение изолированных белом фоне Фотография,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2" y="6100153"/>
            <a:ext cx="686990" cy="63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низ 1">
            <a:extLst>
              <a:ext uri="{FF2B5EF4-FFF2-40B4-BE49-F238E27FC236}">
                <a16:creationId xmlns:a16="http://schemas.microsoft.com/office/drawing/2014/main" id="{BF9B9A00-DF35-4A6C-A70B-283B9F2ADEE7}"/>
              </a:ext>
            </a:extLst>
          </p:cNvPr>
          <p:cNvSpPr/>
          <p:nvPr/>
        </p:nvSpPr>
        <p:spPr>
          <a:xfrm rot="16200000">
            <a:off x="3535535" y="3177134"/>
            <a:ext cx="185069" cy="454369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A7FB56-D902-4665-816B-0708006A6635}"/>
              </a:ext>
            </a:extLst>
          </p:cNvPr>
          <p:cNvSpPr/>
          <p:nvPr/>
        </p:nvSpPr>
        <p:spPr>
          <a:xfrm>
            <a:off x="8172401" y="4666816"/>
            <a:ext cx="836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BE4CD7-D2CC-49B0-9751-A43983A19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47" y="2148751"/>
            <a:ext cx="957155" cy="816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9042EE-E629-4DF2-88C0-C01771346F48}"/>
              </a:ext>
            </a:extLst>
          </p:cNvPr>
          <p:cNvSpPr txBox="1"/>
          <p:nvPr/>
        </p:nvSpPr>
        <p:spPr>
          <a:xfrm>
            <a:off x="1421206" y="2043185"/>
            <a:ext cx="5255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4 экзамена, </a:t>
            </a:r>
          </a:p>
          <a:p>
            <a:r>
              <a:rPr lang="ru-RU" sz="2400" dirty="0"/>
              <a:t>оценивание по 5-ти бальной шкале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7EEF68-EDA2-3D73-2510-1C1E75ADBF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6" y="457437"/>
            <a:ext cx="1432560" cy="12877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775743" y="882326"/>
            <a:ext cx="52565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/>
              </a:rPr>
              <a:t>Сдача ГИА-9 необходима для перехода в 10 класс или поступления  в учреждения среднего профессионального образования (колледжи и техникумы).</a:t>
            </a:r>
          </a:p>
        </p:txBody>
      </p:sp>
    </p:spTree>
    <p:extLst>
      <p:ext uri="{BB962C8B-B14F-4D97-AF65-F5344CB8AC3E}">
        <p14:creationId xmlns:p14="http://schemas.microsoft.com/office/powerpoint/2010/main" val="209717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A23A9A-C647-42A2-95DD-E657A0246971}"/>
              </a:ext>
            </a:extLst>
          </p:cNvPr>
          <p:cNvSpPr txBox="1"/>
          <p:nvPr/>
        </p:nvSpPr>
        <p:spPr>
          <a:xfrm>
            <a:off x="2123728" y="763009"/>
            <a:ext cx="5812389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cap="all" spc="-100" dirty="0">
                <a:solidFill>
                  <a:srgbClr val="00A6EB"/>
                </a:solidFill>
                <a:cs typeface="Latha" pitchFamily="34" charset="0"/>
              </a:rPr>
              <a:t> </a:t>
            </a:r>
            <a:r>
              <a:rPr lang="ru-RU" sz="2300" b="1" cap="all" spc="-100" dirty="0">
                <a:solidFill>
                  <a:schemeClr val="tx2"/>
                </a:solidFill>
                <a:cs typeface="Latha" pitchFamily="34" charset="0"/>
              </a:rPr>
              <a:t>9 класс.  Итоговое собеседование– допуск к </a:t>
            </a:r>
            <a:r>
              <a:rPr lang="ru-RU" sz="2300" b="1" cap="all" spc="-100" dirty="0" err="1">
                <a:solidFill>
                  <a:schemeClr val="tx2"/>
                </a:solidFill>
                <a:cs typeface="Latha" pitchFamily="34" charset="0"/>
              </a:rPr>
              <a:t>оГЭ</a:t>
            </a:r>
            <a:r>
              <a:rPr lang="ru-RU" sz="2300" b="1" cap="all" spc="-100" dirty="0">
                <a:solidFill>
                  <a:schemeClr val="tx2"/>
                </a:solidFill>
                <a:cs typeface="Latha" pitchFamily="34" charset="0"/>
              </a:rPr>
              <a:t> (ГВЭ</a:t>
            </a:r>
            <a:r>
              <a:rPr lang="ru-RU" sz="2400" b="1" cap="all" spc="-100" dirty="0">
                <a:solidFill>
                  <a:schemeClr val="tx2"/>
                </a:solidFill>
                <a:cs typeface="Latha" pitchFamily="34" charset="0"/>
              </a:rPr>
              <a:t>)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739" y="2310311"/>
            <a:ext cx="3753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14 февраля 2024 года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0808" y="2852936"/>
            <a:ext cx="2812743" cy="2069639"/>
          </a:xfrm>
          <a:prstGeom prst="downArrow">
            <a:avLst>
              <a:gd name="adj1" fmla="val 60447"/>
              <a:gd name="adj2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Отсутствие по уважительной причине; «незачет»; удаление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6126" y="4746652"/>
            <a:ext cx="3044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13 марта 2024 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1573" y="5438726"/>
            <a:ext cx="3235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15 апреля 2024 года</a:t>
            </a:r>
          </a:p>
        </p:txBody>
      </p:sp>
      <p:sp>
        <p:nvSpPr>
          <p:cNvPr id="12" name="Стрелка вправо с вырезом 11"/>
          <p:cNvSpPr/>
          <p:nvPr/>
        </p:nvSpPr>
        <p:spPr>
          <a:xfrm rot="5400000">
            <a:off x="1357733" y="5209937"/>
            <a:ext cx="249902" cy="21525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95936" y="4437112"/>
            <a:ext cx="5040560" cy="1477862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Участники с ОВЗ, дети-инвалиды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(справка, заключение ПМПК)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особые условия; продолжительность +30 минут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686" y="5563520"/>
            <a:ext cx="688908" cy="627942"/>
          </a:xfrm>
          <a:prstGeom prst="rect">
            <a:avLst/>
          </a:prstGeom>
        </p:spPr>
      </p:pic>
      <p:sp>
        <p:nvSpPr>
          <p:cNvPr id="16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988" y="1725638"/>
            <a:ext cx="570853" cy="81550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176237" y="2171810"/>
            <a:ext cx="4544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https://fipi.ru/itogovoye-sobesedovaniye</a:t>
            </a:r>
            <a:endParaRPr lang="ru-RU" dirty="0"/>
          </a:p>
        </p:txBody>
      </p:sp>
      <p:pic>
        <p:nvPicPr>
          <p:cNvPr id="1028" name="Picture 4" descr="http://qrcoder.ru/code/?https%3A%2F%2Ffipi.ru%2Fitogovoye-sobesedovaniye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02" y="2597673"/>
            <a:ext cx="1511394" cy="151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942624" y="3032847"/>
            <a:ext cx="118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15 минут</a:t>
            </a:r>
          </a:p>
        </p:txBody>
      </p:sp>
      <p:pic>
        <p:nvPicPr>
          <p:cNvPr id="1026" name="Picture 2" descr="https://storage.myseldon.com/news-pict-83/830642605EFA42A7E4AB00399661849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61" y="2592354"/>
            <a:ext cx="2904204" cy="156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dnevnikmastera.ru/sites/default/files/styles/780w/public/photoart/kak_narisovat_chasy_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67" y="2580685"/>
            <a:ext cx="664435" cy="6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07EEF68-EDA2-3D73-2510-1C1E75ADBF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7" y="757847"/>
            <a:ext cx="1432560" cy="12877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18823C-D27A-646D-7730-AC3B19FD878E}"/>
              </a:ext>
            </a:extLst>
          </p:cNvPr>
          <p:cNvSpPr txBox="1"/>
          <p:nvPr/>
        </p:nvSpPr>
        <p:spPr>
          <a:xfrm>
            <a:off x="932878" y="6251236"/>
            <a:ext cx="7824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Результатом итогового собеседования является «зачет» или «незачет»</a:t>
            </a:r>
          </a:p>
        </p:txBody>
      </p:sp>
    </p:spTree>
    <p:extLst>
      <p:ext uri="{BB962C8B-B14F-4D97-AF65-F5344CB8AC3E}">
        <p14:creationId xmlns:p14="http://schemas.microsoft.com/office/powerpoint/2010/main" val="343727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4044E-6BD6-2131-2D2D-1F8B1B59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18592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tx1"/>
                </a:solidFill>
                <a:latin typeface="inherit"/>
              </a:rPr>
              <a:t>Итоговое собеседование по русскому языку состоит из двух частей,</a:t>
            </a:r>
            <a:r>
              <a:rPr lang="ru-RU" sz="2500" b="1" dirty="0">
                <a:solidFill>
                  <a:schemeClr val="tx1"/>
                </a:solidFill>
                <a:latin typeface="Arial" panose="020B0604020202020204" pitchFamily="34" charset="0"/>
              </a:rPr>
              <a:t> включающих в себя четыре задания.</a:t>
            </a:r>
            <a:br>
              <a:rPr lang="ru-RU" sz="25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ru-RU" sz="25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endParaRPr lang="ru-RU" sz="25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FDDCAC-7FE4-49A1-351C-37155ADFD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1" i="0" dirty="0">
                <a:solidFill>
                  <a:srgbClr val="515F5C"/>
                </a:solidFill>
                <a:effectLst/>
                <a:latin typeface="inherit"/>
              </a:rPr>
              <a:t>Часть 1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состоит из двух заданий.</a:t>
            </a:r>
          </a:p>
          <a:p>
            <a:pPr algn="l" fontAlgn="base"/>
            <a:r>
              <a:rPr lang="ru-RU" b="1" i="0" dirty="0">
                <a:solidFill>
                  <a:srgbClr val="515F5C"/>
                </a:solidFill>
                <a:effectLst/>
                <a:latin typeface="inherit"/>
              </a:rPr>
              <a:t>Задания 1 и 2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выполняются с использованием одного текста.</a:t>
            </a:r>
            <a:b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Задание 1 – чтение вслух небольшого текста. Время на подготовку – до 2-х минут.</a:t>
            </a:r>
            <a:b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 задании 2 предлагается пересказать прочитанный текст, дополнив его высказыванием. Время на подготовку – до 2-х минут.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51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E98061-A38D-AD16-4DDB-53950CCFE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0328"/>
          </a:xfrm>
        </p:spPr>
        <p:txBody>
          <a:bodyPr>
            <a:normAutofit fontScale="77500" lnSpcReduction="20000"/>
          </a:bodyPr>
          <a:lstStyle/>
          <a:p>
            <a:pPr algn="l" fontAlgn="base"/>
            <a:r>
              <a:rPr lang="ru-RU" b="1" i="0" dirty="0">
                <a:solidFill>
                  <a:srgbClr val="515F5C"/>
                </a:solidFill>
                <a:effectLst/>
                <a:latin typeface="inherit"/>
              </a:rPr>
              <a:t>Часть 2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состоит из двух заданий.</a:t>
            </a:r>
          </a:p>
          <a:p>
            <a:pPr algn="l" fontAlgn="base"/>
            <a:r>
              <a:rPr lang="ru-RU" b="1" i="0" dirty="0">
                <a:solidFill>
                  <a:srgbClr val="515F5C"/>
                </a:solidFill>
                <a:effectLst/>
                <a:latin typeface="inherit"/>
              </a:rPr>
              <a:t>Задания 3 и 4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не связаны с текстом, который Вы читали и пересказывали, выполняя задания 1 и 2.</a:t>
            </a:r>
            <a:b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Вам предстоит выбрать одну тему для монолога и диалога.</a:t>
            </a:r>
            <a:b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 задании 3 предлагается выбрать один из трёх предложенных вариантов беседы: описание фотографии, повествование на основе жизненного опыта, рассуждение по одной из сформулированных проблем –</a:t>
            </a:r>
            <a:b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 построить монологическое высказывание.</a:t>
            </a:r>
          </a:p>
          <a:p>
            <a:pPr algn="l" fontAlgn="base"/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 fontAlgn="base"/>
            <a:r>
              <a:rPr lang="ru-RU" b="1" i="1" dirty="0">
                <a:solidFill>
                  <a:srgbClr val="515F5C"/>
                </a:solidFill>
                <a:effectLst/>
                <a:latin typeface="inherit"/>
              </a:rPr>
              <a:t>Время на подготовку – 1 минута.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 задании 4 Вам предстоит поучаствовать в беседе по теме предыдущего задания.</a:t>
            </a:r>
          </a:p>
          <a:p>
            <a:pPr algn="l" fontAlgn="base"/>
            <a:r>
              <a:rPr lang="ru-RU" b="1" i="1" dirty="0">
                <a:solidFill>
                  <a:srgbClr val="515F5C"/>
                </a:solidFill>
                <a:effectLst/>
                <a:latin typeface="inherit"/>
              </a:rPr>
              <a:t>Общее время Вашего ответа ( включая время на подготовку) </a:t>
            </a:r>
          </a:p>
          <a:p>
            <a:pPr algn="l" fontAlgn="base"/>
            <a:r>
              <a:rPr lang="ru-RU" b="1" i="1" dirty="0">
                <a:solidFill>
                  <a:srgbClr val="515F5C"/>
                </a:solidFill>
                <a:effectLst/>
                <a:latin typeface="inherit"/>
              </a:rPr>
              <a:t> 15 минут.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ru-RU" b="1" i="1" u="sng" dirty="0">
                <a:solidFill>
                  <a:srgbClr val="515F5C"/>
                </a:solidFill>
                <a:effectLst/>
                <a:latin typeface="inherit"/>
              </a:rPr>
              <a:t>На протяжении всего времени ответа ведётся аудиозапись.</a:t>
            </a:r>
            <a:endParaRPr lang="ru-RU" b="0" i="0" u="sng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Во время проведения итогового собеседования Вы имеете право делать пометки в контрольных измерительных материалах.</a:t>
            </a:r>
            <a:b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Постарайтесь полностью выполнить поставленные задачи, говорите ясно и чётко, не отходите от темы.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6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4"/>
          <p:cNvSpPr>
            <a:spLocks noChangeArrowheads="1"/>
          </p:cNvSpPr>
          <p:nvPr/>
        </p:nvSpPr>
        <p:spPr bwMode="auto">
          <a:xfrm>
            <a:off x="250825" y="188913"/>
            <a:ext cx="7058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lvl="1"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ru-RU" altLang="ru-RU" sz="3600" b="1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0648"/>
            <a:ext cx="648072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основного государственного экзамена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40964" name="Прямоугольник 7"/>
          <p:cNvSpPr>
            <a:spLocks noChangeArrowheads="1"/>
          </p:cNvSpPr>
          <p:nvPr/>
        </p:nvSpPr>
        <p:spPr bwMode="auto">
          <a:xfrm>
            <a:off x="1042988" y="1963738"/>
            <a:ext cx="8101012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 u="sng" dirty="0">
                <a:solidFill>
                  <a:srgbClr val="240AE4"/>
                </a:solidFill>
                <a:latin typeface="Calibri" panose="020F0502020204030204" pitchFamily="34" charset="0"/>
              </a:rPr>
              <a:t>   235 мин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 u="sng" dirty="0">
                <a:solidFill>
                  <a:srgbClr val="240AE4"/>
                </a:solidFill>
                <a:latin typeface="Calibri" panose="020F0502020204030204" pitchFamily="34" charset="0"/>
              </a:rPr>
              <a:t> ( 3ч 55 мин) 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Математика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Литература 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Русский язык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    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    </a:t>
            </a:r>
          </a:p>
          <a:p>
            <a:pPr algn="ctr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    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 u="sng" dirty="0">
                <a:solidFill>
                  <a:srgbClr val="240AE4"/>
                </a:solidFill>
                <a:latin typeface="Calibri" panose="020F0502020204030204" pitchFamily="34" charset="0"/>
              </a:rPr>
              <a:t>150 мин (2 ч 30мин)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  Информатика 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География</a:t>
            </a:r>
          </a:p>
        </p:txBody>
      </p:sp>
      <p:sp>
        <p:nvSpPr>
          <p:cNvPr id="40965" name="Прямоугольник 9"/>
          <p:cNvSpPr>
            <a:spLocks noChangeArrowheads="1"/>
          </p:cNvSpPr>
          <p:nvPr/>
        </p:nvSpPr>
        <p:spPr bwMode="auto">
          <a:xfrm>
            <a:off x="2916238" y="1844675"/>
            <a:ext cx="6227762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 u="sng">
                <a:solidFill>
                  <a:srgbClr val="240AE4"/>
                </a:solidFill>
                <a:latin typeface="Calibri" panose="020F0502020204030204" pitchFamily="34" charset="0"/>
              </a:rPr>
              <a:t>180 мин (3 ч)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                          Физика 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                          Обществознание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                          Биология 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                          История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		Химия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240AE4"/>
                </a:solidFill>
                <a:latin typeface="Calibri" panose="020F0502020204030204" pitchFamily="34" charset="0"/>
              </a:rPr>
              <a:t>                	  </a:t>
            </a:r>
            <a:r>
              <a:rPr lang="ru-RU" altLang="ru-RU" sz="2400" b="1" u="sng">
                <a:solidFill>
                  <a:srgbClr val="240AE4"/>
                </a:solidFill>
                <a:latin typeface="Calibri" panose="020F0502020204030204" pitchFamily="34" charset="0"/>
              </a:rPr>
              <a:t>120 мин ( 2ч)   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               Иностранный язык 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000" b="1">
                <a:solidFill>
                  <a:srgbClr val="002060"/>
                </a:solidFill>
                <a:latin typeface="Calibri" panose="020F0502020204030204" pitchFamily="34" charset="0"/>
              </a:rPr>
              <a:t>             ( на выполнение письменной части работы)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                  </a:t>
            </a:r>
            <a:r>
              <a:rPr lang="ru-RU" altLang="ru-RU" sz="2400" b="1" u="sng">
                <a:solidFill>
                  <a:srgbClr val="240AE4"/>
                </a:solidFill>
                <a:latin typeface="Calibri" panose="020F0502020204030204" pitchFamily="34" charset="0"/>
              </a:rPr>
              <a:t>15 мин </a:t>
            </a:r>
            <a:r>
              <a:rPr lang="ru-RU" alt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– время устного ответа </a:t>
            </a:r>
            <a:endParaRPr lang="ru-RU" altLang="ru-RU" sz="2400" b="1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6756118" y="0"/>
            <a:ext cx="2387882" cy="1987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4620213"/>
      </p:ext>
    </p:extLst>
  </p:cSld>
  <p:clrMapOvr>
    <a:masterClrMapping/>
  </p:clrMapOvr>
  <p:transition spd="slow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-108520" y="1700808"/>
          <a:ext cx="5328592" cy="396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339752" y="723937"/>
            <a:ext cx="6250532" cy="603647"/>
          </a:xfrm>
        </p:spPr>
        <p:txBody>
          <a:bodyPr>
            <a:noAutofit/>
          </a:bodyPr>
          <a:lstStyle/>
          <a:p>
            <a:r>
              <a:rPr lang="ru-RU" altLang="ru-RU" sz="2800" b="1" cap="all" dirty="0">
                <a:cs typeface="Latha" pitchFamily="34" charset="0"/>
              </a:rPr>
              <a:t>Аттестат об основном общем образовании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2118541"/>
            <a:ext cx="35090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Roboto"/>
              </a:rPr>
              <a:t>Русский язык: 15</a:t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Roboto"/>
              </a:rPr>
              <a:t>Математика: 8 (</a:t>
            </a:r>
            <a:r>
              <a:rPr lang="ru-RU" sz="2000" i="1" dirty="0">
                <a:solidFill>
                  <a:srgbClr val="000000"/>
                </a:solidFill>
                <a:latin typeface="Roboto"/>
              </a:rPr>
              <a:t>не менее 2 баллов из 8 получено за выполнение заданий по геометрии</a:t>
            </a:r>
            <a:r>
              <a:rPr lang="ru-RU" sz="2000" dirty="0">
                <a:solidFill>
                  <a:srgbClr val="000000"/>
                </a:solidFill>
                <a:latin typeface="Roboto"/>
              </a:rPr>
              <a:t>)</a:t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Roboto"/>
              </a:rPr>
              <a:t>Физика: 11</a:t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Roboto"/>
              </a:rPr>
              <a:t>Обществознание: 14</a:t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Roboto"/>
              </a:rPr>
              <a:t>Литература: 16</a:t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Roboto"/>
              </a:rPr>
              <a:t>Химия: 10</a:t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Roboto"/>
              </a:rPr>
              <a:t>Информатика: 5</a:t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Roboto"/>
              </a:rPr>
              <a:t>География: 12</a:t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Roboto"/>
              </a:rPr>
              <a:t>Биология: 13</a:t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Roboto"/>
              </a:rPr>
              <a:t>История: 11</a:t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Roboto"/>
              </a:rPr>
              <a:t>Английский язык: 29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95458" y="1485791"/>
            <a:ext cx="3245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Минимальные баллы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50349" y="4864381"/>
            <a:ext cx="3528392" cy="919057"/>
          </a:xfrm>
          <a:prstGeom prst="wedgeRoundRectCallout">
            <a:avLst>
              <a:gd name="adj1" fmla="val -21327"/>
              <a:gd name="adj2" fmla="val -993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Перевод баллов в оценку, для каждого предмета – своя шкала перевода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7EEF68-EDA2-3D73-2510-1C1E75ADB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7" y="757847"/>
            <a:ext cx="1432560" cy="128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86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339752" y="842002"/>
            <a:ext cx="5160169" cy="603647"/>
          </a:xfrm>
        </p:spPr>
        <p:txBody>
          <a:bodyPr>
            <a:noAutofit/>
          </a:bodyPr>
          <a:lstStyle/>
          <a:p>
            <a:r>
              <a:rPr lang="ru-RU" altLang="ru-RU" sz="2800" b="1" cap="all" dirty="0">
                <a:cs typeface="Latha" pitchFamily="34" charset="0"/>
              </a:rPr>
              <a:t>Аттестат об основном общем образовании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273318"/>
              </p:ext>
            </p:extLst>
          </p:nvPr>
        </p:nvGraphicFramePr>
        <p:xfrm>
          <a:off x="323528" y="1718027"/>
          <a:ext cx="8820472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50" name="TextBox 7"/>
          <p:cNvSpPr txBox="1">
            <a:spLocks noChangeArrowheads="1"/>
          </p:cNvSpPr>
          <p:nvPr/>
        </p:nvSpPr>
        <p:spPr bwMode="auto">
          <a:xfrm rot="16200000">
            <a:off x="5740741" y="4420500"/>
            <a:ext cx="84292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350" dirty="0"/>
              <a:t>средняя</a:t>
            </a:r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 rot="-5400000">
            <a:off x="5668733" y="2647323"/>
            <a:ext cx="84292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350" dirty="0"/>
              <a:t>средняя</a:t>
            </a: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813920" y="5213979"/>
            <a:ext cx="76328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143B84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143B84"/>
                </a:solidFill>
              </a:rPr>
              <a:t>В аттестат выставляются отметки по </a:t>
            </a:r>
            <a:r>
              <a:rPr lang="ru-RU" altLang="ru-RU" sz="2000" u="sng" dirty="0">
                <a:solidFill>
                  <a:srgbClr val="143B84"/>
                </a:solidFill>
              </a:rPr>
              <a:t>всем предметам </a:t>
            </a:r>
            <a:r>
              <a:rPr lang="ru-RU" altLang="ru-RU" sz="2000" dirty="0">
                <a:solidFill>
                  <a:srgbClr val="143B84"/>
                </a:solidFill>
              </a:rPr>
              <a:t>изучаемым на уровне основного общего образования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7EEF68-EDA2-3D73-2510-1C1E75ADB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7" y="757847"/>
            <a:ext cx="1432560" cy="128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334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2279</TotalTime>
  <Words>1965</Words>
  <Application>Microsoft Office PowerPoint</Application>
  <PresentationFormat>Экран (4:3)</PresentationFormat>
  <Paragraphs>220</Paragraphs>
  <Slides>28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Franklin Gothic Demi</vt:lpstr>
      <vt:lpstr>inherit</vt:lpstr>
      <vt:lpstr>Roboto</vt:lpstr>
      <vt:lpstr>Times New Roman</vt:lpstr>
      <vt:lpstr>Ясность</vt:lpstr>
      <vt:lpstr>Подготовка к проведению государственной итоговой аттестации в 2024 году</vt:lpstr>
      <vt:lpstr>Нормативные документы, регламентирующие проведение ГИА - 2024 </vt:lpstr>
      <vt:lpstr>ГИА-9</vt:lpstr>
      <vt:lpstr>Презентация PowerPoint</vt:lpstr>
      <vt:lpstr>Итоговое собеседование по русскому языку состоит из двух частей, включающих в себя четыре задания.  </vt:lpstr>
      <vt:lpstr>Презентация PowerPoint</vt:lpstr>
      <vt:lpstr>Презентация PowerPoint</vt:lpstr>
      <vt:lpstr>Аттестат об основном общем образовании</vt:lpstr>
      <vt:lpstr>Аттестат об основном общем образовании</vt:lpstr>
      <vt:lpstr>Презентация PowerPoint</vt:lpstr>
      <vt:lpstr> 11 класс.  Итоговое сочинение (ИЗЛОЖЕНИЕ) – допуск к ЕГЭ</vt:lpstr>
      <vt:lpstr>Презентация PowerPoint</vt:lpstr>
      <vt:lpstr>Проведение итогового сочинения</vt:lpstr>
      <vt:lpstr>ГИА-11</vt:lpstr>
      <vt:lpstr>Особенности ЕГЭ по математике- выбор базы ИЛИ профиля</vt:lpstr>
      <vt:lpstr>Прием и рассмотрение апелляций</vt:lpstr>
      <vt:lpstr>Сроки регистрации на участие в  ГИА</vt:lpstr>
      <vt:lpstr>Прибытие в ППЭ</vt:lpstr>
      <vt:lpstr>Презентация PowerPoint</vt:lpstr>
      <vt:lpstr>Во время проведения экзамена запрещается:</vt:lpstr>
      <vt:lpstr>Удаление с экзамена</vt:lpstr>
      <vt:lpstr>Презентация PowerPoint</vt:lpstr>
      <vt:lpstr>Презентация PowerPoint</vt:lpstr>
      <vt:lpstr>Аттестат об основном общем образовании с отличием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ГОУ Лицей 1523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проведению государственной итоговой аттестации в 2018 году</dc:title>
  <dc:creator>spiridonova</dc:creator>
  <cp:lastModifiedBy>Наталья Вяткина</cp:lastModifiedBy>
  <cp:revision>204</cp:revision>
  <cp:lastPrinted>2022-11-25T08:33:12Z</cp:lastPrinted>
  <dcterms:created xsi:type="dcterms:W3CDTF">2017-11-09T11:35:46Z</dcterms:created>
  <dcterms:modified xsi:type="dcterms:W3CDTF">2023-12-13T04:28:17Z</dcterms:modified>
</cp:coreProperties>
</file>