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75" r:id="rId5"/>
    <p:sldId id="279" r:id="rId6"/>
    <p:sldId id="28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120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D95A-7381-445C-AA95-F8959C11777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370-BECB-4C7A-B7D4-3B717B1E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1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D95A-7381-445C-AA95-F8959C11777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370-BECB-4C7A-B7D4-3B717B1E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6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D95A-7381-445C-AA95-F8959C11777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370-BECB-4C7A-B7D4-3B717B1E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2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D95A-7381-445C-AA95-F8959C11777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370-BECB-4C7A-B7D4-3B717B1E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D95A-7381-445C-AA95-F8959C11777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370-BECB-4C7A-B7D4-3B717B1E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D95A-7381-445C-AA95-F8959C11777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370-BECB-4C7A-B7D4-3B717B1E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3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D95A-7381-445C-AA95-F8959C11777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370-BECB-4C7A-B7D4-3B717B1E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D95A-7381-445C-AA95-F8959C11777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370-BECB-4C7A-B7D4-3B717B1E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7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D95A-7381-445C-AA95-F8959C11777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370-BECB-4C7A-B7D4-3B717B1E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0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D95A-7381-445C-AA95-F8959C11777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370-BECB-4C7A-B7D4-3B717B1E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D95A-7381-445C-AA95-F8959C11777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5370-BECB-4C7A-B7D4-3B717B1E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1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DD95A-7381-445C-AA95-F8959C11777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5370-BECB-4C7A-B7D4-3B717B1E6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7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7107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Муниципальное бюджетное общеобразовательное учреждение </a:t>
            </a:r>
            <a:br>
              <a:rPr lang="ru-RU" sz="3200" dirty="0" smtClean="0"/>
            </a:br>
            <a:r>
              <a:rPr lang="ru-RU" sz="3200" dirty="0" smtClean="0"/>
              <a:t>«Средняя школа № 29»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493" y="2197768"/>
            <a:ext cx="11291433" cy="401052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РЕСУРСНЫЙ КЛАСС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 ОБОРУДОВАННОЕ ПРОСТРАНСТВО, ПРЕДНАЗНАЧЕННОЕ  ДЛЯ ОБЕСПЕЧЕНИЯ ОСОБЫХ ОБРАЗОВАТЕЛЬНЫХ ПОТРЕБНОСТЕЙ ОБУЧАЮЩИХСЯ С ОСОБЕННОСТЯМИ В РАЗВИТИИ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45" y="156578"/>
            <a:ext cx="7009249" cy="5265654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253" y="1648282"/>
            <a:ext cx="5829148" cy="5089988"/>
          </a:xfrm>
          <a:ln w="12700"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2487" y="5850685"/>
            <a:ext cx="620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РЕСУРСНЫЙ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МБОУ «СРЕДНЯЯ ШКОЛА № 29»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3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441" y="3473826"/>
            <a:ext cx="4559560" cy="338417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102" y="1"/>
            <a:ext cx="4540897" cy="3397844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" y="3473349"/>
            <a:ext cx="4505397" cy="3384651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11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26798" cy="3400619"/>
          </a:xfrm>
          <a:ln w="12700">
            <a:solidFill>
              <a:srgbClr val="7030A0"/>
            </a:solidFill>
          </a:ln>
        </p:spPr>
      </p:pic>
      <p:pic>
        <p:nvPicPr>
          <p:cNvPr id="15" name="Объект 6"/>
          <p:cNvPicPr>
            <a:picLocks noGrp="1" noChangeAspect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645" y="394184"/>
            <a:ext cx="1952609" cy="2609478"/>
          </a:xfrm>
          <a:ln w="12700">
            <a:solidFill>
              <a:srgbClr val="7030A0"/>
            </a:solidFill>
          </a:ln>
        </p:spPr>
      </p:pic>
      <p:pic>
        <p:nvPicPr>
          <p:cNvPr id="14" name="Объект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645" y="3715122"/>
            <a:ext cx="1952609" cy="2609478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355152" y="24852"/>
            <a:ext cx="1979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УЧЕБНАЯ ЗОНА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5111" y="24852"/>
            <a:ext cx="1979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УЧЕБНАЯ ЗОНА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4841" y="3473349"/>
            <a:ext cx="3729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СЕНСОРНОЙ РАЗГРУЗКИ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59162" y="3471818"/>
            <a:ext cx="2632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УЧИТЕЛЬСКАЯ ЗОНА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889" y="191168"/>
            <a:ext cx="10785252" cy="5741821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431762" y="3161332"/>
            <a:ext cx="4242324" cy="2929810"/>
          </a:xfrm>
          <a:ln>
            <a:solidFill>
              <a:srgbClr val="7030A0"/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5453" y="4627912"/>
            <a:ext cx="3260352" cy="2119488"/>
          </a:xfrm>
          <a:ln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779" y="4627912"/>
            <a:ext cx="3248460" cy="2119487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008445" y="2400548"/>
            <a:ext cx="501314" cy="464572"/>
          </a:xfrm>
          <a:prstGeom prst="roundRect">
            <a:avLst/>
          </a:prstGeom>
          <a:solidFill>
            <a:srgbClr val="DCC5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20995" y="268424"/>
            <a:ext cx="705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ТЕАССН\ МЕТОД СТРУКТУРИРОВАННОГО ОБУЧЕНИЯ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07" y="297548"/>
            <a:ext cx="4259156" cy="6428915"/>
          </a:xfrm>
          <a:prstGeom prst="rect">
            <a:avLst/>
          </a:prstGeom>
          <a:solidFill>
            <a:schemeClr val="bg1"/>
          </a:solidFill>
          <a:ln w="15875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807" y="297548"/>
            <a:ext cx="4821686" cy="6428915"/>
          </a:xfrm>
          <a:prstGeom prst="rect">
            <a:avLst/>
          </a:prstGeom>
          <a:ln w="15875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758" y="1379621"/>
            <a:ext cx="4715365" cy="3661776"/>
          </a:xfrm>
          <a:prstGeom prst="rect">
            <a:avLst/>
          </a:prstGeom>
          <a:ln w="15875"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825201" y="297548"/>
            <a:ext cx="2073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КАРТОЧКИ ПЭКС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6492" y="7937"/>
            <a:ext cx="1895508" cy="189550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6114" y="1983047"/>
            <a:ext cx="1915886" cy="217133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AutoShape 2" descr="blob:https://web.whatsapp.com/55667c90-fce5-4641-9017-439c580259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593" y="419147"/>
            <a:ext cx="6000924" cy="600092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62" y="2051471"/>
            <a:ext cx="2661659" cy="146448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" y="3584384"/>
            <a:ext cx="2659842" cy="132351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6462" y="4154385"/>
            <a:ext cx="1905084" cy="110630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Объект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7792" y="4894620"/>
            <a:ext cx="1928131" cy="110630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822" y="5758031"/>
            <a:ext cx="1920178" cy="109996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5" name="Объект 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7" y="5025412"/>
            <a:ext cx="2627207" cy="1842457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3" y="7936"/>
            <a:ext cx="2623651" cy="197510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694346" y="49815"/>
            <a:ext cx="7577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СЕНСОРНАЯ КОМНАТА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36794" y="6479277"/>
            <a:ext cx="7577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3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54</Words>
  <Application>Microsoft Office PowerPoint</Application>
  <PresentationFormat>Произвольный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общеобразовательное учреждение  «Средняя школа № 29»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«Средняя школа № 29»</dc:title>
  <dc:creator>Admin</dc:creator>
  <cp:lastModifiedBy>Пользователь Windows</cp:lastModifiedBy>
  <cp:revision>30</cp:revision>
  <dcterms:created xsi:type="dcterms:W3CDTF">2021-12-07T14:43:27Z</dcterms:created>
  <dcterms:modified xsi:type="dcterms:W3CDTF">2022-11-08T12:46:18Z</dcterms:modified>
</cp:coreProperties>
</file>